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Archivo ExtraBold"/>
      <p:bold r:id="rId28"/>
      <p:boldItalic r:id="rId29"/>
    </p:embeddedFont>
    <p:embeddedFont>
      <p:font typeface="Archivo Medium"/>
      <p:regular r:id="rId30"/>
      <p:bold r:id="rId31"/>
      <p:italic r:id="rId32"/>
      <p:boldItalic r:id="rId33"/>
    </p:embeddedFont>
    <p:embeddedFont>
      <p:font typeface="Archivo Black"/>
      <p:bold r:id="rId34"/>
      <p:boldItalic r:id="rId35"/>
    </p:embeddedFont>
    <p:embeddedFont>
      <p:font typeface="Archiv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ArchivoExtraBold-bold.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ArchivoExtraBold-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rchivoMedium-bold.fntdata"/><Relationship Id="rId30" Type="http://schemas.openxmlformats.org/officeDocument/2006/relationships/font" Target="fonts/ArchivoMedium-regular.fntdata"/><Relationship Id="rId11" Type="http://schemas.openxmlformats.org/officeDocument/2006/relationships/slide" Target="slides/slide7.xml"/><Relationship Id="rId33" Type="http://schemas.openxmlformats.org/officeDocument/2006/relationships/font" Target="fonts/ArchivoMedium-boldItalic.fntdata"/><Relationship Id="rId10" Type="http://schemas.openxmlformats.org/officeDocument/2006/relationships/slide" Target="slides/slide6.xml"/><Relationship Id="rId32" Type="http://schemas.openxmlformats.org/officeDocument/2006/relationships/font" Target="fonts/ArchivoMedium-italic.fntdata"/><Relationship Id="rId13" Type="http://schemas.openxmlformats.org/officeDocument/2006/relationships/slide" Target="slides/slide9.xml"/><Relationship Id="rId35" Type="http://schemas.openxmlformats.org/officeDocument/2006/relationships/font" Target="fonts/ArchivoBlack-boldItalic.fntdata"/><Relationship Id="rId12" Type="http://schemas.openxmlformats.org/officeDocument/2006/relationships/slide" Target="slides/slide8.xml"/><Relationship Id="rId34" Type="http://schemas.openxmlformats.org/officeDocument/2006/relationships/font" Target="fonts/ArchivoBlack-bold.fntdata"/><Relationship Id="rId15" Type="http://schemas.openxmlformats.org/officeDocument/2006/relationships/slide" Target="slides/slide11.xml"/><Relationship Id="rId37" Type="http://schemas.openxmlformats.org/officeDocument/2006/relationships/font" Target="fonts/Archivo-bold.fntdata"/><Relationship Id="rId14" Type="http://schemas.openxmlformats.org/officeDocument/2006/relationships/slide" Target="slides/slide10.xml"/><Relationship Id="rId36" Type="http://schemas.openxmlformats.org/officeDocument/2006/relationships/font" Target="fonts/Archivo-regular.fntdata"/><Relationship Id="rId17" Type="http://schemas.openxmlformats.org/officeDocument/2006/relationships/slide" Target="slides/slide13.xml"/><Relationship Id="rId39" Type="http://schemas.openxmlformats.org/officeDocument/2006/relationships/font" Target="fonts/Archivo-boldItalic.fntdata"/><Relationship Id="rId16" Type="http://schemas.openxmlformats.org/officeDocument/2006/relationships/slide" Target="slides/slide12.xml"/><Relationship Id="rId38" Type="http://schemas.openxmlformats.org/officeDocument/2006/relationships/font" Target="fonts/Archivo-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888b2adec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888b2adec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57fd960ede_1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57fd960ede_1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888b2adec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888b2adec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888b2adece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888b2adece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888b2adece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888b2adece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888b2adece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888b2adece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888b2adece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888b2adece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888b2adece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888b2adece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ff3ebc05b9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ff3ebc05b9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888b2adece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888b2adece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f1c1612a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ff1c1612a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888b2adece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888b2adece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888b2adece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888b2adece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57fd960ede_1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57fd960ede_1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ff3ebc05b9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ff3ebc05b9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ff1c1612a9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ff1c1612a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ff1c1612a9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ff1c1612a9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57fd960ed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57fd960ed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888b2adec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888b2adec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57fd960ede_1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57fd960ede_1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888b2adec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888b2adec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57fd960ede_1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57fd960ede_1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rot="10800000">
            <a:off x="150" y="4376095"/>
            <a:ext cx="9144000" cy="306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rot="10800000">
            <a:off x="150" y="3503228"/>
            <a:ext cx="9144000" cy="87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10800000">
            <a:off x="150" y="4682100"/>
            <a:ext cx="9144000" cy="46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713100" y="693425"/>
            <a:ext cx="5611500" cy="22260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713100" y="3724236"/>
            <a:ext cx="7717800" cy="46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1" name="Shape 71"/>
        <p:cNvGrpSpPr/>
        <p:nvPr/>
      </p:nvGrpSpPr>
      <p:grpSpPr>
        <a:xfrm>
          <a:off x="0" y="0"/>
          <a:ext cx="0" cy="0"/>
          <a:chOff x="0" y="0"/>
          <a:chExt cx="0" cy="0"/>
        </a:xfrm>
      </p:grpSpPr>
      <p:sp>
        <p:nvSpPr>
          <p:cNvPr id="72" name="Google Shape;72;p11"/>
          <p:cNvSpPr/>
          <p:nvPr/>
        </p:nvSpPr>
        <p:spPr>
          <a:xfrm rot="10800000">
            <a:off x="150" y="1"/>
            <a:ext cx="9144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rot="10800000">
            <a:off x="150" y="3209424"/>
            <a:ext cx="9144000" cy="60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txBox="1"/>
          <p:nvPr>
            <p:ph hasCustomPrompt="1" type="title"/>
          </p:nvPr>
        </p:nvSpPr>
        <p:spPr>
          <a:xfrm>
            <a:off x="1038750" y="1106125"/>
            <a:ext cx="70665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5" name="Google Shape;75;p11"/>
          <p:cNvSpPr txBox="1"/>
          <p:nvPr>
            <p:ph idx="1" type="body"/>
          </p:nvPr>
        </p:nvSpPr>
        <p:spPr>
          <a:xfrm>
            <a:off x="1038750" y="3288325"/>
            <a:ext cx="7066500" cy="4512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6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76" name="Google Shape;76;p11"/>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 name="Shape 7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8" name="Shape 78"/>
        <p:cNvGrpSpPr/>
        <p:nvPr/>
      </p:nvGrpSpPr>
      <p:grpSpPr>
        <a:xfrm>
          <a:off x="0" y="0"/>
          <a:ext cx="0" cy="0"/>
          <a:chOff x="0" y="0"/>
          <a:chExt cx="0" cy="0"/>
        </a:xfrm>
      </p:grpSpPr>
      <p:sp>
        <p:nvSpPr>
          <p:cNvPr id="79" name="Google Shape;79;p13"/>
          <p:cNvSpPr txBox="1"/>
          <p:nvPr>
            <p:ph hasCustomPrompt="1" type="title"/>
          </p:nvPr>
        </p:nvSpPr>
        <p:spPr>
          <a:xfrm>
            <a:off x="713100" y="1617850"/>
            <a:ext cx="561900" cy="801300"/>
          </a:xfrm>
          <a:prstGeom prst="rect">
            <a:avLst/>
          </a:prstGeom>
          <a:solidFill>
            <a:schemeClr val="lt2"/>
          </a:solidFill>
        </p:spPr>
        <p:txBody>
          <a:bodyPr anchorCtr="0" anchor="t" bIns="91425" lIns="91425" spcFirstLastPara="1" rIns="91425" wrap="square" tIns="91425">
            <a:noAutofit/>
          </a:bodyPr>
          <a:lstStyle>
            <a:lvl1pPr lvl="0" rtl="0">
              <a:spcBef>
                <a:spcPts val="0"/>
              </a:spcBef>
              <a:spcAft>
                <a:spcPts val="0"/>
              </a:spcAft>
              <a:buSzPts val="3000"/>
              <a:buNone/>
              <a:defRPr sz="1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p:nvPr>
            <p:ph idx="1" type="subTitle"/>
          </p:nvPr>
        </p:nvSpPr>
        <p:spPr>
          <a:xfrm>
            <a:off x="1275000" y="1934375"/>
            <a:ext cx="31989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1" name="Google Shape;81;p13"/>
          <p:cNvSpPr txBox="1"/>
          <p:nvPr>
            <p:ph idx="2" type="subTitle"/>
          </p:nvPr>
        </p:nvSpPr>
        <p:spPr>
          <a:xfrm>
            <a:off x="1275000" y="1617850"/>
            <a:ext cx="31989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82" name="Google Shape;82;p13"/>
          <p:cNvSpPr txBox="1"/>
          <p:nvPr>
            <p:ph idx="3" type="title"/>
          </p:nvPr>
        </p:nvSpPr>
        <p:spPr>
          <a:xfrm>
            <a:off x="713100" y="508201"/>
            <a:ext cx="6449400" cy="586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3"/>
          <p:cNvSpPr/>
          <p:nvPr/>
        </p:nvSpPr>
        <p:spPr>
          <a:xfrm rot="10800000">
            <a:off x="150" y="4682100"/>
            <a:ext cx="9144000" cy="46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rot="10800000">
            <a:off x="150" y="4239413"/>
            <a:ext cx="9144000" cy="461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txBox="1"/>
          <p:nvPr>
            <p:ph hasCustomPrompt="1" idx="4" type="title"/>
          </p:nvPr>
        </p:nvSpPr>
        <p:spPr>
          <a:xfrm>
            <a:off x="4670100" y="1617845"/>
            <a:ext cx="561900" cy="801300"/>
          </a:xfrm>
          <a:prstGeom prst="rect">
            <a:avLst/>
          </a:prstGeom>
          <a:solidFill>
            <a:schemeClr val="lt2"/>
          </a:solidFill>
        </p:spPr>
        <p:txBody>
          <a:bodyPr anchorCtr="0" anchor="t" bIns="91425" lIns="91425" spcFirstLastPara="1" rIns="91425" wrap="square" tIns="91425">
            <a:noAutofit/>
          </a:bodyPr>
          <a:lstStyle>
            <a:lvl1pPr lvl="0" rtl="0">
              <a:spcBef>
                <a:spcPts val="0"/>
              </a:spcBef>
              <a:spcAft>
                <a:spcPts val="0"/>
              </a:spcAft>
              <a:buSzPts val="3000"/>
              <a:buNone/>
              <a:defRPr sz="1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idx="5" type="subTitle"/>
          </p:nvPr>
        </p:nvSpPr>
        <p:spPr>
          <a:xfrm>
            <a:off x="5232000" y="1934362"/>
            <a:ext cx="31989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 name="Google Shape;87;p13"/>
          <p:cNvSpPr txBox="1"/>
          <p:nvPr>
            <p:ph idx="6" type="subTitle"/>
          </p:nvPr>
        </p:nvSpPr>
        <p:spPr>
          <a:xfrm>
            <a:off x="5232000" y="1617850"/>
            <a:ext cx="3198900" cy="375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88" name="Google Shape;88;p13"/>
          <p:cNvSpPr txBox="1"/>
          <p:nvPr>
            <p:ph hasCustomPrompt="1" idx="7" type="title"/>
          </p:nvPr>
        </p:nvSpPr>
        <p:spPr>
          <a:xfrm>
            <a:off x="713100" y="3104020"/>
            <a:ext cx="561900" cy="801300"/>
          </a:xfrm>
          <a:prstGeom prst="rect">
            <a:avLst/>
          </a:prstGeom>
          <a:solidFill>
            <a:schemeClr val="lt2"/>
          </a:solidFill>
        </p:spPr>
        <p:txBody>
          <a:bodyPr anchorCtr="0" anchor="t" bIns="91425" lIns="91425" spcFirstLastPara="1" rIns="91425" wrap="square" tIns="91425">
            <a:noAutofit/>
          </a:bodyPr>
          <a:lstStyle>
            <a:lvl1pPr lvl="0" rtl="0">
              <a:spcBef>
                <a:spcPts val="0"/>
              </a:spcBef>
              <a:spcAft>
                <a:spcPts val="0"/>
              </a:spcAft>
              <a:buSzPts val="3000"/>
              <a:buNone/>
              <a:defRPr sz="1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idx="8" type="subTitle"/>
          </p:nvPr>
        </p:nvSpPr>
        <p:spPr>
          <a:xfrm>
            <a:off x="1275000" y="3420541"/>
            <a:ext cx="31989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0" name="Google Shape;90;p13"/>
          <p:cNvSpPr txBox="1"/>
          <p:nvPr>
            <p:ph idx="9" type="subTitle"/>
          </p:nvPr>
        </p:nvSpPr>
        <p:spPr>
          <a:xfrm>
            <a:off x="1275000" y="3104025"/>
            <a:ext cx="31989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91" name="Google Shape;91;p13"/>
          <p:cNvSpPr txBox="1"/>
          <p:nvPr>
            <p:ph hasCustomPrompt="1" idx="13" type="title"/>
          </p:nvPr>
        </p:nvSpPr>
        <p:spPr>
          <a:xfrm>
            <a:off x="4670100" y="3104025"/>
            <a:ext cx="561900" cy="801300"/>
          </a:xfrm>
          <a:prstGeom prst="rect">
            <a:avLst/>
          </a:prstGeom>
          <a:solidFill>
            <a:schemeClr val="lt2"/>
          </a:solidFill>
        </p:spPr>
        <p:txBody>
          <a:bodyPr anchorCtr="0" anchor="t" bIns="91425" lIns="91425" spcFirstLastPara="1" rIns="91425" wrap="square" tIns="91425">
            <a:noAutofit/>
          </a:bodyPr>
          <a:lstStyle>
            <a:lvl1pPr lvl="0" rtl="0">
              <a:spcBef>
                <a:spcPts val="0"/>
              </a:spcBef>
              <a:spcAft>
                <a:spcPts val="0"/>
              </a:spcAft>
              <a:buSzPts val="3000"/>
              <a:buNone/>
              <a:defRPr sz="21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idx="14" type="subTitle"/>
          </p:nvPr>
        </p:nvSpPr>
        <p:spPr>
          <a:xfrm>
            <a:off x="5232000" y="3420547"/>
            <a:ext cx="31989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3"/>
          <p:cNvSpPr txBox="1"/>
          <p:nvPr>
            <p:ph idx="15" type="subTitle"/>
          </p:nvPr>
        </p:nvSpPr>
        <p:spPr>
          <a:xfrm>
            <a:off x="5232000" y="3104035"/>
            <a:ext cx="31989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94" name="Google Shape;94;p13"/>
          <p:cNvSpPr/>
          <p:nvPr/>
        </p:nvSpPr>
        <p:spPr>
          <a:xfrm rot="10800000">
            <a:off x="150" y="-258"/>
            <a:ext cx="9144000" cy="30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96" name="Shape 96"/>
        <p:cNvGrpSpPr/>
        <p:nvPr/>
      </p:nvGrpSpPr>
      <p:grpSpPr>
        <a:xfrm>
          <a:off x="0" y="0"/>
          <a:ext cx="0" cy="0"/>
          <a:chOff x="0" y="0"/>
          <a:chExt cx="0" cy="0"/>
        </a:xfrm>
      </p:grpSpPr>
      <p:sp>
        <p:nvSpPr>
          <p:cNvPr id="97" name="Google Shape;97;p14"/>
          <p:cNvSpPr/>
          <p:nvPr/>
        </p:nvSpPr>
        <p:spPr>
          <a:xfrm flipH="1">
            <a:off x="150" y="4605975"/>
            <a:ext cx="9144000" cy="5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rot="10800000">
            <a:off x="150" y="25"/>
            <a:ext cx="9144000" cy="544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txBox="1"/>
          <p:nvPr>
            <p:ph type="title"/>
          </p:nvPr>
        </p:nvSpPr>
        <p:spPr>
          <a:xfrm flipH="1">
            <a:off x="5287800" y="3715138"/>
            <a:ext cx="3143100" cy="427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9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0" name="Google Shape;100;p14"/>
          <p:cNvSpPr txBox="1"/>
          <p:nvPr>
            <p:ph idx="1" type="subTitle"/>
          </p:nvPr>
        </p:nvSpPr>
        <p:spPr>
          <a:xfrm flipH="1">
            <a:off x="711900" y="1585450"/>
            <a:ext cx="7719000" cy="169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None/>
              <a:defRPr sz="33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101" name="Google Shape;101;p14"/>
          <p:cNvSpPr txBox="1"/>
          <p:nvPr/>
        </p:nvSpPr>
        <p:spPr>
          <a:xfrm>
            <a:off x="7967600" y="786775"/>
            <a:ext cx="3513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
    <p:spTree>
      <p:nvGrpSpPr>
        <p:cNvPr id="102" name="Shape 102"/>
        <p:cNvGrpSpPr/>
        <p:nvPr/>
      </p:nvGrpSpPr>
      <p:grpSpPr>
        <a:xfrm>
          <a:off x="0" y="0"/>
          <a:ext cx="0" cy="0"/>
          <a:chOff x="0" y="0"/>
          <a:chExt cx="0" cy="0"/>
        </a:xfrm>
      </p:grpSpPr>
      <p:sp>
        <p:nvSpPr>
          <p:cNvPr id="103" name="Google Shape;103;p15"/>
          <p:cNvSpPr/>
          <p:nvPr/>
        </p:nvSpPr>
        <p:spPr>
          <a:xfrm flipH="1">
            <a:off x="150" y="3816150"/>
            <a:ext cx="9144000" cy="10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flipH="1">
            <a:off x="150" y="-1"/>
            <a:ext cx="9144000" cy="610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flipH="1">
            <a:off x="150" y="610125"/>
            <a:ext cx="9144000" cy="571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txBox="1"/>
          <p:nvPr>
            <p:ph type="title"/>
          </p:nvPr>
        </p:nvSpPr>
        <p:spPr>
          <a:xfrm>
            <a:off x="713100" y="2792025"/>
            <a:ext cx="4244700" cy="801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7" name="Google Shape;107;p15"/>
          <p:cNvSpPr txBox="1"/>
          <p:nvPr>
            <p:ph hasCustomPrompt="1" idx="2" type="title"/>
          </p:nvPr>
        </p:nvSpPr>
        <p:spPr>
          <a:xfrm>
            <a:off x="713100" y="1061188"/>
            <a:ext cx="2624700" cy="17268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11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8" name="Google Shape;108;p15"/>
          <p:cNvSpPr txBox="1"/>
          <p:nvPr>
            <p:ph idx="1" type="subTitle"/>
          </p:nvPr>
        </p:nvSpPr>
        <p:spPr>
          <a:xfrm>
            <a:off x="713100" y="4095900"/>
            <a:ext cx="43602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7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15"/>
          <p:cNvSpPr/>
          <p:nvPr/>
        </p:nvSpPr>
        <p:spPr>
          <a:xfrm flipH="1">
            <a:off x="150" y="4836600"/>
            <a:ext cx="9144000" cy="30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5_1">
    <p:spTree>
      <p:nvGrpSpPr>
        <p:cNvPr id="111" name="Shape 111"/>
        <p:cNvGrpSpPr/>
        <p:nvPr/>
      </p:nvGrpSpPr>
      <p:grpSpPr>
        <a:xfrm>
          <a:off x="0" y="0"/>
          <a:ext cx="0" cy="0"/>
          <a:chOff x="0" y="0"/>
          <a:chExt cx="0" cy="0"/>
        </a:xfrm>
      </p:grpSpPr>
      <p:sp>
        <p:nvSpPr>
          <p:cNvPr id="112" name="Google Shape;112;p16"/>
          <p:cNvSpPr/>
          <p:nvPr/>
        </p:nvSpPr>
        <p:spPr>
          <a:xfrm flipH="1">
            <a:off x="150" y="1253675"/>
            <a:ext cx="9144000" cy="280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flipH="1">
            <a:off x="150" y="398125"/>
            <a:ext cx="9144000" cy="85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rot="10800000">
            <a:off x="150" y="4613925"/>
            <a:ext cx="9144000" cy="52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txBox="1"/>
          <p:nvPr>
            <p:ph type="title"/>
          </p:nvPr>
        </p:nvSpPr>
        <p:spPr>
          <a:xfrm>
            <a:off x="4070700" y="2792025"/>
            <a:ext cx="4231200" cy="801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6" name="Google Shape;116;p16"/>
          <p:cNvSpPr txBox="1"/>
          <p:nvPr>
            <p:ph hasCustomPrompt="1" idx="2" type="title"/>
          </p:nvPr>
        </p:nvSpPr>
        <p:spPr>
          <a:xfrm>
            <a:off x="4070700" y="1061188"/>
            <a:ext cx="2624700" cy="17268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11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7" name="Google Shape;117;p16"/>
          <p:cNvSpPr txBox="1"/>
          <p:nvPr>
            <p:ph idx="1" type="subTitle"/>
          </p:nvPr>
        </p:nvSpPr>
        <p:spPr>
          <a:xfrm>
            <a:off x="4070700" y="4118213"/>
            <a:ext cx="43602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7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 name="Google Shape;118;p16"/>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119" name="Shape 119"/>
        <p:cNvGrpSpPr/>
        <p:nvPr/>
      </p:nvGrpSpPr>
      <p:grpSpPr>
        <a:xfrm>
          <a:off x="0" y="0"/>
          <a:ext cx="0" cy="0"/>
          <a:chOff x="0" y="0"/>
          <a:chExt cx="0" cy="0"/>
        </a:xfrm>
      </p:grpSpPr>
      <p:sp>
        <p:nvSpPr>
          <p:cNvPr id="120" name="Google Shape;120;p17"/>
          <p:cNvSpPr txBox="1"/>
          <p:nvPr>
            <p:ph type="title"/>
          </p:nvPr>
        </p:nvSpPr>
        <p:spPr>
          <a:xfrm>
            <a:off x="713100" y="508201"/>
            <a:ext cx="6449400" cy="586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 name="Google Shape;121;p17"/>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
        <p:nvSpPr>
          <p:cNvPr id="122" name="Google Shape;122;p17"/>
          <p:cNvSpPr/>
          <p:nvPr/>
        </p:nvSpPr>
        <p:spPr>
          <a:xfrm rot="10800000">
            <a:off x="150" y="-258"/>
            <a:ext cx="9144000" cy="30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rot="10800000">
            <a:off x="150" y="4827303"/>
            <a:ext cx="9144000" cy="316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_1">
    <p:spTree>
      <p:nvGrpSpPr>
        <p:cNvPr id="124" name="Shape 124"/>
        <p:cNvGrpSpPr/>
        <p:nvPr/>
      </p:nvGrpSpPr>
      <p:grpSpPr>
        <a:xfrm>
          <a:off x="0" y="0"/>
          <a:ext cx="0" cy="0"/>
          <a:chOff x="0" y="0"/>
          <a:chExt cx="0" cy="0"/>
        </a:xfrm>
      </p:grpSpPr>
      <p:sp>
        <p:nvSpPr>
          <p:cNvPr id="125" name="Google Shape;125;p18"/>
          <p:cNvSpPr txBox="1"/>
          <p:nvPr>
            <p:ph type="title"/>
          </p:nvPr>
        </p:nvSpPr>
        <p:spPr>
          <a:xfrm>
            <a:off x="713100" y="508201"/>
            <a:ext cx="6449400" cy="586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Google Shape;126;p18"/>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
        <p:nvSpPr>
          <p:cNvPr id="127" name="Google Shape;127;p18"/>
          <p:cNvSpPr/>
          <p:nvPr/>
        </p:nvSpPr>
        <p:spPr>
          <a:xfrm rot="10800000">
            <a:off x="150" y="-258"/>
            <a:ext cx="9144000" cy="30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rot="10800000">
            <a:off x="150" y="4376095"/>
            <a:ext cx="9144000" cy="306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rot="10800000">
            <a:off x="150" y="4682100"/>
            <a:ext cx="9144000" cy="46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7">
    <p:spTree>
      <p:nvGrpSpPr>
        <p:cNvPr id="130" name="Shape 130"/>
        <p:cNvGrpSpPr/>
        <p:nvPr/>
      </p:nvGrpSpPr>
      <p:grpSpPr>
        <a:xfrm>
          <a:off x="0" y="0"/>
          <a:ext cx="0" cy="0"/>
          <a:chOff x="0" y="0"/>
          <a:chExt cx="0" cy="0"/>
        </a:xfrm>
      </p:grpSpPr>
      <p:sp>
        <p:nvSpPr>
          <p:cNvPr id="131" name="Google Shape;131;p19"/>
          <p:cNvSpPr txBox="1"/>
          <p:nvPr>
            <p:ph type="title"/>
          </p:nvPr>
        </p:nvSpPr>
        <p:spPr>
          <a:xfrm>
            <a:off x="713100" y="508201"/>
            <a:ext cx="6449400" cy="586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19"/>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
        <p:nvSpPr>
          <p:cNvPr id="133" name="Google Shape;133;p19"/>
          <p:cNvSpPr txBox="1"/>
          <p:nvPr>
            <p:ph idx="1" type="body"/>
          </p:nvPr>
        </p:nvSpPr>
        <p:spPr>
          <a:xfrm>
            <a:off x="713100" y="1375425"/>
            <a:ext cx="7717800" cy="3162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4" name="Google Shape;134;p19"/>
          <p:cNvSpPr/>
          <p:nvPr/>
        </p:nvSpPr>
        <p:spPr>
          <a:xfrm rot="10800000">
            <a:off x="150" y="-258"/>
            <a:ext cx="9144000" cy="30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
          <p:cNvSpPr/>
          <p:nvPr/>
        </p:nvSpPr>
        <p:spPr>
          <a:xfrm rot="10800000">
            <a:off x="150" y="4599006"/>
            <a:ext cx="9144000" cy="54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136" name="Shape 136"/>
        <p:cNvGrpSpPr/>
        <p:nvPr/>
      </p:nvGrpSpPr>
      <p:grpSpPr>
        <a:xfrm>
          <a:off x="0" y="0"/>
          <a:ext cx="0" cy="0"/>
          <a:chOff x="0" y="0"/>
          <a:chExt cx="0" cy="0"/>
        </a:xfrm>
      </p:grpSpPr>
      <p:sp>
        <p:nvSpPr>
          <p:cNvPr id="137" name="Google Shape;137;p20"/>
          <p:cNvSpPr txBox="1"/>
          <p:nvPr>
            <p:ph type="title"/>
          </p:nvPr>
        </p:nvSpPr>
        <p:spPr>
          <a:xfrm>
            <a:off x="713100" y="508201"/>
            <a:ext cx="6449400" cy="586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8" name="Google Shape;138;p20"/>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
        <p:nvSpPr>
          <p:cNvPr id="139" name="Google Shape;139;p20"/>
          <p:cNvSpPr txBox="1"/>
          <p:nvPr>
            <p:ph idx="1" type="body"/>
          </p:nvPr>
        </p:nvSpPr>
        <p:spPr>
          <a:xfrm>
            <a:off x="713100" y="1640875"/>
            <a:ext cx="4297800" cy="2274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0" name="Google Shape;140;p20"/>
          <p:cNvSpPr/>
          <p:nvPr/>
        </p:nvSpPr>
        <p:spPr>
          <a:xfrm rot="10800000">
            <a:off x="150" y="-258"/>
            <a:ext cx="9144000" cy="306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rot="10800000">
            <a:off x="150" y="4599006"/>
            <a:ext cx="9144000" cy="544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rot="10800000">
            <a:off x="150" y="4251000"/>
            <a:ext cx="9144000" cy="89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rot="10800000">
            <a:off x="150" y="3358284"/>
            <a:ext cx="9144000" cy="89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ph type="title"/>
          </p:nvPr>
        </p:nvSpPr>
        <p:spPr>
          <a:xfrm>
            <a:off x="713100" y="2347100"/>
            <a:ext cx="6581700" cy="801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hasCustomPrompt="1" idx="2" type="title"/>
          </p:nvPr>
        </p:nvSpPr>
        <p:spPr>
          <a:xfrm>
            <a:off x="713100" y="616275"/>
            <a:ext cx="2624700" cy="17268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11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 name="Google Shape;20;p3"/>
          <p:cNvSpPr txBox="1"/>
          <p:nvPr>
            <p:ph idx="1" type="subTitle"/>
          </p:nvPr>
        </p:nvSpPr>
        <p:spPr>
          <a:xfrm>
            <a:off x="713100" y="3597838"/>
            <a:ext cx="43602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7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 name="Google Shape;21;p3"/>
          <p:cNvSpPr/>
          <p:nvPr/>
        </p:nvSpPr>
        <p:spPr>
          <a:xfrm rot="10800000">
            <a:off x="150" y="-258"/>
            <a:ext cx="9144000" cy="30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
    <p:spTree>
      <p:nvGrpSpPr>
        <p:cNvPr id="142" name="Shape 142"/>
        <p:cNvGrpSpPr/>
        <p:nvPr/>
      </p:nvGrpSpPr>
      <p:grpSpPr>
        <a:xfrm>
          <a:off x="0" y="0"/>
          <a:ext cx="0" cy="0"/>
          <a:chOff x="0" y="0"/>
          <a:chExt cx="0" cy="0"/>
        </a:xfrm>
      </p:grpSpPr>
      <p:sp>
        <p:nvSpPr>
          <p:cNvPr id="143" name="Google Shape;143;p21"/>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
        <p:nvSpPr>
          <p:cNvPr id="144" name="Google Shape;144;p21"/>
          <p:cNvSpPr/>
          <p:nvPr/>
        </p:nvSpPr>
        <p:spPr>
          <a:xfrm rot="10800000">
            <a:off x="150" y="-258"/>
            <a:ext cx="9144000" cy="30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p:nvPr/>
        </p:nvSpPr>
        <p:spPr>
          <a:xfrm rot="10800000">
            <a:off x="150" y="4599006"/>
            <a:ext cx="9144000" cy="544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txBox="1"/>
          <p:nvPr>
            <p:ph type="title"/>
          </p:nvPr>
        </p:nvSpPr>
        <p:spPr>
          <a:xfrm>
            <a:off x="713100" y="1343213"/>
            <a:ext cx="2861700" cy="11025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sz="29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7" name="Google Shape;147;p21"/>
          <p:cNvSpPr txBox="1"/>
          <p:nvPr>
            <p:ph idx="1" type="subTitle"/>
          </p:nvPr>
        </p:nvSpPr>
        <p:spPr>
          <a:xfrm>
            <a:off x="713100" y="2658488"/>
            <a:ext cx="2861700" cy="114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1">
    <p:spTree>
      <p:nvGrpSpPr>
        <p:cNvPr id="148" name="Shape 148"/>
        <p:cNvGrpSpPr/>
        <p:nvPr/>
      </p:nvGrpSpPr>
      <p:grpSpPr>
        <a:xfrm>
          <a:off x="0" y="0"/>
          <a:ext cx="0" cy="0"/>
          <a:chOff x="0" y="0"/>
          <a:chExt cx="0" cy="0"/>
        </a:xfrm>
      </p:grpSpPr>
      <p:sp>
        <p:nvSpPr>
          <p:cNvPr id="149" name="Google Shape;149;p22"/>
          <p:cNvSpPr txBox="1"/>
          <p:nvPr>
            <p:ph type="title"/>
          </p:nvPr>
        </p:nvSpPr>
        <p:spPr>
          <a:xfrm>
            <a:off x="713100" y="508201"/>
            <a:ext cx="6449400" cy="586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0" name="Google Shape;150;p22"/>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
        <p:nvSpPr>
          <p:cNvPr id="151" name="Google Shape;151;p22"/>
          <p:cNvSpPr txBox="1"/>
          <p:nvPr>
            <p:ph idx="1" type="body"/>
          </p:nvPr>
        </p:nvSpPr>
        <p:spPr>
          <a:xfrm>
            <a:off x="713100" y="1326025"/>
            <a:ext cx="5797800" cy="3162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2" name="Google Shape;152;p22"/>
          <p:cNvSpPr/>
          <p:nvPr/>
        </p:nvSpPr>
        <p:spPr>
          <a:xfrm rot="10800000">
            <a:off x="150" y="-204"/>
            <a:ext cx="9144000" cy="151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rot="10800000">
            <a:off x="150" y="4599006"/>
            <a:ext cx="9144000" cy="544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rot="10800000">
            <a:off x="0" y="151596"/>
            <a:ext cx="9144000" cy="15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55" name="Shape 155"/>
        <p:cNvGrpSpPr/>
        <p:nvPr/>
      </p:nvGrpSpPr>
      <p:grpSpPr>
        <a:xfrm>
          <a:off x="0" y="0"/>
          <a:ext cx="0" cy="0"/>
          <a:chOff x="0" y="0"/>
          <a:chExt cx="0" cy="0"/>
        </a:xfrm>
      </p:grpSpPr>
      <p:sp>
        <p:nvSpPr>
          <p:cNvPr id="156" name="Google Shape;156;p23"/>
          <p:cNvSpPr/>
          <p:nvPr/>
        </p:nvSpPr>
        <p:spPr>
          <a:xfrm rot="10800000">
            <a:off x="150" y="4665604"/>
            <a:ext cx="9144000" cy="47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rot="10800000">
            <a:off x="150" y="4"/>
            <a:ext cx="9144000" cy="47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txBox="1"/>
          <p:nvPr>
            <p:ph idx="1" type="subTitle"/>
          </p:nvPr>
        </p:nvSpPr>
        <p:spPr>
          <a:xfrm>
            <a:off x="1403425" y="2206475"/>
            <a:ext cx="3043200" cy="1861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59" name="Google Shape;159;p23"/>
          <p:cNvSpPr txBox="1"/>
          <p:nvPr>
            <p:ph idx="2" type="subTitle"/>
          </p:nvPr>
        </p:nvSpPr>
        <p:spPr>
          <a:xfrm>
            <a:off x="1403425" y="1889950"/>
            <a:ext cx="30432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160" name="Google Shape;160;p23"/>
          <p:cNvSpPr txBox="1"/>
          <p:nvPr>
            <p:ph idx="3" type="subTitle"/>
          </p:nvPr>
        </p:nvSpPr>
        <p:spPr>
          <a:xfrm>
            <a:off x="5387699" y="2206475"/>
            <a:ext cx="3043200" cy="1861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61" name="Google Shape;161;p23"/>
          <p:cNvSpPr txBox="1"/>
          <p:nvPr>
            <p:ph idx="4" type="subTitle"/>
          </p:nvPr>
        </p:nvSpPr>
        <p:spPr>
          <a:xfrm>
            <a:off x="5387699" y="1889950"/>
            <a:ext cx="30432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162" name="Google Shape;162;p23"/>
          <p:cNvSpPr txBox="1"/>
          <p:nvPr>
            <p:ph type="title"/>
          </p:nvPr>
        </p:nvSpPr>
        <p:spPr>
          <a:xfrm>
            <a:off x="713100" y="508201"/>
            <a:ext cx="6449400" cy="586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3" name="Google Shape;163;p23"/>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_1">
    <p:spTree>
      <p:nvGrpSpPr>
        <p:cNvPr id="164" name="Shape 164"/>
        <p:cNvGrpSpPr/>
        <p:nvPr/>
      </p:nvGrpSpPr>
      <p:grpSpPr>
        <a:xfrm>
          <a:off x="0" y="0"/>
          <a:ext cx="0" cy="0"/>
          <a:chOff x="0" y="0"/>
          <a:chExt cx="0" cy="0"/>
        </a:xfrm>
      </p:grpSpPr>
      <p:sp>
        <p:nvSpPr>
          <p:cNvPr id="165" name="Google Shape;165;p24"/>
          <p:cNvSpPr/>
          <p:nvPr/>
        </p:nvSpPr>
        <p:spPr>
          <a:xfrm rot="10800000">
            <a:off x="150" y="4665604"/>
            <a:ext cx="9144000" cy="47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4"/>
          <p:cNvSpPr/>
          <p:nvPr/>
        </p:nvSpPr>
        <p:spPr>
          <a:xfrm rot="10800000">
            <a:off x="150" y="4"/>
            <a:ext cx="9144000" cy="47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4"/>
          <p:cNvSpPr txBox="1"/>
          <p:nvPr>
            <p:ph idx="1" type="subTitle"/>
          </p:nvPr>
        </p:nvSpPr>
        <p:spPr>
          <a:xfrm>
            <a:off x="722725" y="3746650"/>
            <a:ext cx="3043200" cy="673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68" name="Google Shape;168;p24"/>
          <p:cNvSpPr txBox="1"/>
          <p:nvPr>
            <p:ph idx="2" type="subTitle"/>
          </p:nvPr>
        </p:nvSpPr>
        <p:spPr>
          <a:xfrm>
            <a:off x="722725" y="3430125"/>
            <a:ext cx="30432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169" name="Google Shape;169;p24"/>
          <p:cNvSpPr txBox="1"/>
          <p:nvPr>
            <p:ph idx="3" type="subTitle"/>
          </p:nvPr>
        </p:nvSpPr>
        <p:spPr>
          <a:xfrm>
            <a:off x="4707000" y="3746650"/>
            <a:ext cx="3043200" cy="673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70" name="Google Shape;170;p24"/>
          <p:cNvSpPr txBox="1"/>
          <p:nvPr>
            <p:ph idx="4" type="subTitle"/>
          </p:nvPr>
        </p:nvSpPr>
        <p:spPr>
          <a:xfrm>
            <a:off x="4706999" y="3430125"/>
            <a:ext cx="30432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171" name="Google Shape;171;p24"/>
          <p:cNvSpPr txBox="1"/>
          <p:nvPr>
            <p:ph type="title"/>
          </p:nvPr>
        </p:nvSpPr>
        <p:spPr>
          <a:xfrm>
            <a:off x="713100" y="508201"/>
            <a:ext cx="6449400" cy="586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2" name="Google Shape;172;p24"/>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73" name="Shape 173"/>
        <p:cNvGrpSpPr/>
        <p:nvPr/>
      </p:nvGrpSpPr>
      <p:grpSpPr>
        <a:xfrm>
          <a:off x="0" y="0"/>
          <a:ext cx="0" cy="0"/>
          <a:chOff x="0" y="0"/>
          <a:chExt cx="0" cy="0"/>
        </a:xfrm>
      </p:grpSpPr>
      <p:sp>
        <p:nvSpPr>
          <p:cNvPr id="174" name="Google Shape;174;p25"/>
          <p:cNvSpPr txBox="1"/>
          <p:nvPr>
            <p:ph idx="1" type="subTitle"/>
          </p:nvPr>
        </p:nvSpPr>
        <p:spPr>
          <a:xfrm>
            <a:off x="1924225" y="1661225"/>
            <a:ext cx="5153400" cy="58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5" name="Google Shape;175;p25"/>
          <p:cNvSpPr txBox="1"/>
          <p:nvPr>
            <p:ph idx="2" type="subTitle"/>
          </p:nvPr>
        </p:nvSpPr>
        <p:spPr>
          <a:xfrm>
            <a:off x="1924225" y="2838513"/>
            <a:ext cx="5153400" cy="58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6" name="Google Shape;176;p25"/>
          <p:cNvSpPr txBox="1"/>
          <p:nvPr>
            <p:ph idx="3" type="subTitle"/>
          </p:nvPr>
        </p:nvSpPr>
        <p:spPr>
          <a:xfrm>
            <a:off x="1924225" y="4015800"/>
            <a:ext cx="5153400" cy="58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7" name="Google Shape;177;p25"/>
          <p:cNvSpPr txBox="1"/>
          <p:nvPr>
            <p:ph idx="4" type="subTitle"/>
          </p:nvPr>
        </p:nvSpPr>
        <p:spPr>
          <a:xfrm>
            <a:off x="1924225" y="1327350"/>
            <a:ext cx="5153400" cy="46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Font typeface="Archivo Black"/>
              <a:buNone/>
              <a:defRPr sz="1900">
                <a:latin typeface="Archivo Black"/>
                <a:ea typeface="Archivo Black"/>
                <a:cs typeface="Archivo Black"/>
                <a:sym typeface="Archivo Black"/>
              </a:defRPr>
            </a:lvl1pPr>
            <a:lvl2pPr lvl="1" rtl="0">
              <a:lnSpc>
                <a:spcPct val="100000"/>
              </a:lnSpc>
              <a:spcBef>
                <a:spcPts val="0"/>
              </a:spcBef>
              <a:spcAft>
                <a:spcPts val="0"/>
              </a:spcAft>
              <a:buSzPts val="2100"/>
              <a:buFont typeface="Archivo Black"/>
              <a:buNone/>
              <a:defRPr sz="2100">
                <a:latin typeface="Archivo Black"/>
                <a:ea typeface="Archivo Black"/>
                <a:cs typeface="Archivo Black"/>
                <a:sym typeface="Archivo Black"/>
              </a:defRPr>
            </a:lvl2pPr>
            <a:lvl3pPr lvl="2" rtl="0">
              <a:lnSpc>
                <a:spcPct val="100000"/>
              </a:lnSpc>
              <a:spcBef>
                <a:spcPts val="0"/>
              </a:spcBef>
              <a:spcAft>
                <a:spcPts val="0"/>
              </a:spcAft>
              <a:buSzPts val="2100"/>
              <a:buFont typeface="Archivo Black"/>
              <a:buNone/>
              <a:defRPr sz="2100">
                <a:latin typeface="Archivo Black"/>
                <a:ea typeface="Archivo Black"/>
                <a:cs typeface="Archivo Black"/>
                <a:sym typeface="Archivo Black"/>
              </a:defRPr>
            </a:lvl3pPr>
            <a:lvl4pPr lvl="3" rtl="0">
              <a:lnSpc>
                <a:spcPct val="100000"/>
              </a:lnSpc>
              <a:spcBef>
                <a:spcPts val="0"/>
              </a:spcBef>
              <a:spcAft>
                <a:spcPts val="0"/>
              </a:spcAft>
              <a:buSzPts val="2100"/>
              <a:buFont typeface="Archivo Black"/>
              <a:buNone/>
              <a:defRPr sz="2100">
                <a:latin typeface="Archivo Black"/>
                <a:ea typeface="Archivo Black"/>
                <a:cs typeface="Archivo Black"/>
                <a:sym typeface="Archivo Black"/>
              </a:defRPr>
            </a:lvl4pPr>
            <a:lvl5pPr lvl="4" rtl="0">
              <a:lnSpc>
                <a:spcPct val="100000"/>
              </a:lnSpc>
              <a:spcBef>
                <a:spcPts val="0"/>
              </a:spcBef>
              <a:spcAft>
                <a:spcPts val="0"/>
              </a:spcAft>
              <a:buSzPts val="2100"/>
              <a:buFont typeface="Archivo Black"/>
              <a:buNone/>
              <a:defRPr sz="2100">
                <a:latin typeface="Archivo Black"/>
                <a:ea typeface="Archivo Black"/>
                <a:cs typeface="Archivo Black"/>
                <a:sym typeface="Archivo Black"/>
              </a:defRPr>
            </a:lvl5pPr>
            <a:lvl6pPr lvl="5" rtl="0">
              <a:lnSpc>
                <a:spcPct val="100000"/>
              </a:lnSpc>
              <a:spcBef>
                <a:spcPts val="0"/>
              </a:spcBef>
              <a:spcAft>
                <a:spcPts val="0"/>
              </a:spcAft>
              <a:buSzPts val="2100"/>
              <a:buFont typeface="Archivo Black"/>
              <a:buNone/>
              <a:defRPr sz="2100">
                <a:latin typeface="Archivo Black"/>
                <a:ea typeface="Archivo Black"/>
                <a:cs typeface="Archivo Black"/>
                <a:sym typeface="Archivo Black"/>
              </a:defRPr>
            </a:lvl6pPr>
            <a:lvl7pPr lvl="6" rtl="0">
              <a:lnSpc>
                <a:spcPct val="100000"/>
              </a:lnSpc>
              <a:spcBef>
                <a:spcPts val="0"/>
              </a:spcBef>
              <a:spcAft>
                <a:spcPts val="0"/>
              </a:spcAft>
              <a:buSzPts val="2100"/>
              <a:buFont typeface="Archivo Black"/>
              <a:buNone/>
              <a:defRPr sz="2100">
                <a:latin typeface="Archivo Black"/>
                <a:ea typeface="Archivo Black"/>
                <a:cs typeface="Archivo Black"/>
                <a:sym typeface="Archivo Black"/>
              </a:defRPr>
            </a:lvl7pPr>
            <a:lvl8pPr lvl="7" rtl="0">
              <a:lnSpc>
                <a:spcPct val="100000"/>
              </a:lnSpc>
              <a:spcBef>
                <a:spcPts val="0"/>
              </a:spcBef>
              <a:spcAft>
                <a:spcPts val="0"/>
              </a:spcAft>
              <a:buSzPts val="2100"/>
              <a:buFont typeface="Archivo Black"/>
              <a:buNone/>
              <a:defRPr sz="2100">
                <a:latin typeface="Archivo Black"/>
                <a:ea typeface="Archivo Black"/>
                <a:cs typeface="Archivo Black"/>
                <a:sym typeface="Archivo Black"/>
              </a:defRPr>
            </a:lvl8pPr>
            <a:lvl9pPr lvl="8" rtl="0">
              <a:lnSpc>
                <a:spcPct val="100000"/>
              </a:lnSpc>
              <a:spcBef>
                <a:spcPts val="0"/>
              </a:spcBef>
              <a:spcAft>
                <a:spcPts val="0"/>
              </a:spcAft>
              <a:buSzPts val="2100"/>
              <a:buFont typeface="Archivo Black"/>
              <a:buNone/>
              <a:defRPr sz="2100">
                <a:latin typeface="Archivo Black"/>
                <a:ea typeface="Archivo Black"/>
                <a:cs typeface="Archivo Black"/>
                <a:sym typeface="Archivo Black"/>
              </a:defRPr>
            </a:lvl9pPr>
          </a:lstStyle>
          <a:p/>
        </p:txBody>
      </p:sp>
      <p:sp>
        <p:nvSpPr>
          <p:cNvPr id="178" name="Google Shape;178;p25"/>
          <p:cNvSpPr txBox="1"/>
          <p:nvPr>
            <p:ph idx="5" type="subTitle"/>
          </p:nvPr>
        </p:nvSpPr>
        <p:spPr>
          <a:xfrm>
            <a:off x="1924225" y="2504642"/>
            <a:ext cx="5153400" cy="462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Font typeface="Archivo Black"/>
              <a:buNone/>
              <a:defRPr sz="1900">
                <a:latin typeface="Archivo Black"/>
                <a:ea typeface="Archivo Black"/>
                <a:cs typeface="Archivo Black"/>
                <a:sym typeface="Archivo Black"/>
              </a:defRPr>
            </a:lvl1pPr>
            <a:lvl2pPr lvl="1" rtl="0">
              <a:lnSpc>
                <a:spcPct val="100000"/>
              </a:lnSpc>
              <a:spcBef>
                <a:spcPts val="0"/>
              </a:spcBef>
              <a:spcAft>
                <a:spcPts val="0"/>
              </a:spcAft>
              <a:buSzPts val="2100"/>
              <a:buFont typeface="Archivo Black"/>
              <a:buNone/>
              <a:defRPr sz="2100">
                <a:latin typeface="Archivo Black"/>
                <a:ea typeface="Archivo Black"/>
                <a:cs typeface="Archivo Black"/>
                <a:sym typeface="Archivo Black"/>
              </a:defRPr>
            </a:lvl2pPr>
            <a:lvl3pPr lvl="2" rtl="0">
              <a:lnSpc>
                <a:spcPct val="100000"/>
              </a:lnSpc>
              <a:spcBef>
                <a:spcPts val="0"/>
              </a:spcBef>
              <a:spcAft>
                <a:spcPts val="0"/>
              </a:spcAft>
              <a:buSzPts val="2100"/>
              <a:buFont typeface="Archivo Black"/>
              <a:buNone/>
              <a:defRPr sz="2100">
                <a:latin typeface="Archivo Black"/>
                <a:ea typeface="Archivo Black"/>
                <a:cs typeface="Archivo Black"/>
                <a:sym typeface="Archivo Black"/>
              </a:defRPr>
            </a:lvl3pPr>
            <a:lvl4pPr lvl="3" rtl="0">
              <a:lnSpc>
                <a:spcPct val="100000"/>
              </a:lnSpc>
              <a:spcBef>
                <a:spcPts val="0"/>
              </a:spcBef>
              <a:spcAft>
                <a:spcPts val="0"/>
              </a:spcAft>
              <a:buSzPts val="2100"/>
              <a:buFont typeface="Archivo Black"/>
              <a:buNone/>
              <a:defRPr sz="2100">
                <a:latin typeface="Archivo Black"/>
                <a:ea typeface="Archivo Black"/>
                <a:cs typeface="Archivo Black"/>
                <a:sym typeface="Archivo Black"/>
              </a:defRPr>
            </a:lvl4pPr>
            <a:lvl5pPr lvl="4" rtl="0">
              <a:lnSpc>
                <a:spcPct val="100000"/>
              </a:lnSpc>
              <a:spcBef>
                <a:spcPts val="0"/>
              </a:spcBef>
              <a:spcAft>
                <a:spcPts val="0"/>
              </a:spcAft>
              <a:buSzPts val="2100"/>
              <a:buFont typeface="Archivo Black"/>
              <a:buNone/>
              <a:defRPr sz="2100">
                <a:latin typeface="Archivo Black"/>
                <a:ea typeface="Archivo Black"/>
                <a:cs typeface="Archivo Black"/>
                <a:sym typeface="Archivo Black"/>
              </a:defRPr>
            </a:lvl5pPr>
            <a:lvl6pPr lvl="5" rtl="0">
              <a:lnSpc>
                <a:spcPct val="100000"/>
              </a:lnSpc>
              <a:spcBef>
                <a:spcPts val="0"/>
              </a:spcBef>
              <a:spcAft>
                <a:spcPts val="0"/>
              </a:spcAft>
              <a:buSzPts val="2100"/>
              <a:buFont typeface="Archivo Black"/>
              <a:buNone/>
              <a:defRPr sz="2100">
                <a:latin typeface="Archivo Black"/>
                <a:ea typeface="Archivo Black"/>
                <a:cs typeface="Archivo Black"/>
                <a:sym typeface="Archivo Black"/>
              </a:defRPr>
            </a:lvl6pPr>
            <a:lvl7pPr lvl="6" rtl="0">
              <a:lnSpc>
                <a:spcPct val="100000"/>
              </a:lnSpc>
              <a:spcBef>
                <a:spcPts val="0"/>
              </a:spcBef>
              <a:spcAft>
                <a:spcPts val="0"/>
              </a:spcAft>
              <a:buSzPts val="2100"/>
              <a:buFont typeface="Archivo Black"/>
              <a:buNone/>
              <a:defRPr sz="2100">
                <a:latin typeface="Archivo Black"/>
                <a:ea typeface="Archivo Black"/>
                <a:cs typeface="Archivo Black"/>
                <a:sym typeface="Archivo Black"/>
              </a:defRPr>
            </a:lvl7pPr>
            <a:lvl8pPr lvl="7" rtl="0">
              <a:lnSpc>
                <a:spcPct val="100000"/>
              </a:lnSpc>
              <a:spcBef>
                <a:spcPts val="0"/>
              </a:spcBef>
              <a:spcAft>
                <a:spcPts val="0"/>
              </a:spcAft>
              <a:buSzPts val="2100"/>
              <a:buFont typeface="Archivo Black"/>
              <a:buNone/>
              <a:defRPr sz="2100">
                <a:latin typeface="Archivo Black"/>
                <a:ea typeface="Archivo Black"/>
                <a:cs typeface="Archivo Black"/>
                <a:sym typeface="Archivo Black"/>
              </a:defRPr>
            </a:lvl8pPr>
            <a:lvl9pPr lvl="8" rtl="0">
              <a:lnSpc>
                <a:spcPct val="100000"/>
              </a:lnSpc>
              <a:spcBef>
                <a:spcPts val="0"/>
              </a:spcBef>
              <a:spcAft>
                <a:spcPts val="0"/>
              </a:spcAft>
              <a:buSzPts val="2100"/>
              <a:buFont typeface="Archivo Black"/>
              <a:buNone/>
              <a:defRPr sz="2100">
                <a:latin typeface="Archivo Black"/>
                <a:ea typeface="Archivo Black"/>
                <a:cs typeface="Archivo Black"/>
                <a:sym typeface="Archivo Black"/>
              </a:defRPr>
            </a:lvl9pPr>
          </a:lstStyle>
          <a:p/>
        </p:txBody>
      </p:sp>
      <p:sp>
        <p:nvSpPr>
          <p:cNvPr id="179" name="Google Shape;179;p25"/>
          <p:cNvSpPr txBox="1"/>
          <p:nvPr>
            <p:ph idx="6" type="subTitle"/>
          </p:nvPr>
        </p:nvSpPr>
        <p:spPr>
          <a:xfrm>
            <a:off x="1924225" y="3681925"/>
            <a:ext cx="5153400" cy="462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Font typeface="Archivo Black"/>
              <a:buNone/>
              <a:defRPr sz="1900">
                <a:latin typeface="Archivo Black"/>
                <a:ea typeface="Archivo Black"/>
                <a:cs typeface="Archivo Black"/>
                <a:sym typeface="Archivo Black"/>
              </a:defRPr>
            </a:lvl1pPr>
            <a:lvl2pPr lvl="1" rtl="0">
              <a:lnSpc>
                <a:spcPct val="100000"/>
              </a:lnSpc>
              <a:spcBef>
                <a:spcPts val="0"/>
              </a:spcBef>
              <a:spcAft>
                <a:spcPts val="0"/>
              </a:spcAft>
              <a:buSzPts val="2100"/>
              <a:buFont typeface="Archivo Black"/>
              <a:buNone/>
              <a:defRPr sz="2100">
                <a:latin typeface="Archivo Black"/>
                <a:ea typeface="Archivo Black"/>
                <a:cs typeface="Archivo Black"/>
                <a:sym typeface="Archivo Black"/>
              </a:defRPr>
            </a:lvl2pPr>
            <a:lvl3pPr lvl="2" rtl="0">
              <a:lnSpc>
                <a:spcPct val="100000"/>
              </a:lnSpc>
              <a:spcBef>
                <a:spcPts val="0"/>
              </a:spcBef>
              <a:spcAft>
                <a:spcPts val="0"/>
              </a:spcAft>
              <a:buSzPts val="2100"/>
              <a:buFont typeface="Archivo Black"/>
              <a:buNone/>
              <a:defRPr sz="2100">
                <a:latin typeface="Archivo Black"/>
                <a:ea typeface="Archivo Black"/>
                <a:cs typeface="Archivo Black"/>
                <a:sym typeface="Archivo Black"/>
              </a:defRPr>
            </a:lvl3pPr>
            <a:lvl4pPr lvl="3" rtl="0">
              <a:lnSpc>
                <a:spcPct val="100000"/>
              </a:lnSpc>
              <a:spcBef>
                <a:spcPts val="0"/>
              </a:spcBef>
              <a:spcAft>
                <a:spcPts val="0"/>
              </a:spcAft>
              <a:buSzPts val="2100"/>
              <a:buFont typeface="Archivo Black"/>
              <a:buNone/>
              <a:defRPr sz="2100">
                <a:latin typeface="Archivo Black"/>
                <a:ea typeface="Archivo Black"/>
                <a:cs typeface="Archivo Black"/>
                <a:sym typeface="Archivo Black"/>
              </a:defRPr>
            </a:lvl4pPr>
            <a:lvl5pPr lvl="4" rtl="0">
              <a:lnSpc>
                <a:spcPct val="100000"/>
              </a:lnSpc>
              <a:spcBef>
                <a:spcPts val="0"/>
              </a:spcBef>
              <a:spcAft>
                <a:spcPts val="0"/>
              </a:spcAft>
              <a:buSzPts val="2100"/>
              <a:buFont typeface="Archivo Black"/>
              <a:buNone/>
              <a:defRPr sz="2100">
                <a:latin typeface="Archivo Black"/>
                <a:ea typeface="Archivo Black"/>
                <a:cs typeface="Archivo Black"/>
                <a:sym typeface="Archivo Black"/>
              </a:defRPr>
            </a:lvl5pPr>
            <a:lvl6pPr lvl="5" rtl="0">
              <a:lnSpc>
                <a:spcPct val="100000"/>
              </a:lnSpc>
              <a:spcBef>
                <a:spcPts val="0"/>
              </a:spcBef>
              <a:spcAft>
                <a:spcPts val="0"/>
              </a:spcAft>
              <a:buSzPts val="2100"/>
              <a:buFont typeface="Archivo Black"/>
              <a:buNone/>
              <a:defRPr sz="2100">
                <a:latin typeface="Archivo Black"/>
                <a:ea typeface="Archivo Black"/>
                <a:cs typeface="Archivo Black"/>
                <a:sym typeface="Archivo Black"/>
              </a:defRPr>
            </a:lvl6pPr>
            <a:lvl7pPr lvl="6" rtl="0">
              <a:lnSpc>
                <a:spcPct val="100000"/>
              </a:lnSpc>
              <a:spcBef>
                <a:spcPts val="0"/>
              </a:spcBef>
              <a:spcAft>
                <a:spcPts val="0"/>
              </a:spcAft>
              <a:buSzPts val="2100"/>
              <a:buFont typeface="Archivo Black"/>
              <a:buNone/>
              <a:defRPr sz="2100">
                <a:latin typeface="Archivo Black"/>
                <a:ea typeface="Archivo Black"/>
                <a:cs typeface="Archivo Black"/>
                <a:sym typeface="Archivo Black"/>
              </a:defRPr>
            </a:lvl7pPr>
            <a:lvl8pPr lvl="7" rtl="0">
              <a:lnSpc>
                <a:spcPct val="100000"/>
              </a:lnSpc>
              <a:spcBef>
                <a:spcPts val="0"/>
              </a:spcBef>
              <a:spcAft>
                <a:spcPts val="0"/>
              </a:spcAft>
              <a:buSzPts val="2100"/>
              <a:buFont typeface="Archivo Black"/>
              <a:buNone/>
              <a:defRPr sz="2100">
                <a:latin typeface="Archivo Black"/>
                <a:ea typeface="Archivo Black"/>
                <a:cs typeface="Archivo Black"/>
                <a:sym typeface="Archivo Black"/>
              </a:defRPr>
            </a:lvl8pPr>
            <a:lvl9pPr lvl="8" rtl="0">
              <a:lnSpc>
                <a:spcPct val="100000"/>
              </a:lnSpc>
              <a:spcBef>
                <a:spcPts val="0"/>
              </a:spcBef>
              <a:spcAft>
                <a:spcPts val="0"/>
              </a:spcAft>
              <a:buSzPts val="2100"/>
              <a:buFont typeface="Archivo Black"/>
              <a:buNone/>
              <a:defRPr sz="2100">
                <a:latin typeface="Archivo Black"/>
                <a:ea typeface="Archivo Black"/>
                <a:cs typeface="Archivo Black"/>
                <a:sym typeface="Archivo Black"/>
              </a:defRPr>
            </a:lvl9pPr>
          </a:lstStyle>
          <a:p/>
        </p:txBody>
      </p:sp>
      <p:sp>
        <p:nvSpPr>
          <p:cNvPr id="180" name="Google Shape;180;p25"/>
          <p:cNvSpPr txBox="1"/>
          <p:nvPr>
            <p:ph type="title"/>
          </p:nvPr>
        </p:nvSpPr>
        <p:spPr>
          <a:xfrm>
            <a:off x="713100" y="508201"/>
            <a:ext cx="6449400" cy="586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1" name="Google Shape;181;p25"/>
          <p:cNvSpPr/>
          <p:nvPr/>
        </p:nvSpPr>
        <p:spPr>
          <a:xfrm rot="10800000">
            <a:off x="150" y="-258"/>
            <a:ext cx="9144000" cy="306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5"/>
          <p:cNvSpPr/>
          <p:nvPr/>
        </p:nvSpPr>
        <p:spPr>
          <a:xfrm rot="10800000">
            <a:off x="150" y="4836592"/>
            <a:ext cx="9144000" cy="306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5"/>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1">
    <p:spTree>
      <p:nvGrpSpPr>
        <p:cNvPr id="184" name="Shape 184"/>
        <p:cNvGrpSpPr/>
        <p:nvPr/>
      </p:nvGrpSpPr>
      <p:grpSpPr>
        <a:xfrm>
          <a:off x="0" y="0"/>
          <a:ext cx="0" cy="0"/>
          <a:chOff x="0" y="0"/>
          <a:chExt cx="0" cy="0"/>
        </a:xfrm>
      </p:grpSpPr>
      <p:sp>
        <p:nvSpPr>
          <p:cNvPr id="185" name="Google Shape;185;p26"/>
          <p:cNvSpPr/>
          <p:nvPr/>
        </p:nvSpPr>
        <p:spPr>
          <a:xfrm rot="10800000">
            <a:off x="150" y="1447150"/>
            <a:ext cx="9144000" cy="270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6"/>
          <p:cNvSpPr txBox="1"/>
          <p:nvPr>
            <p:ph type="title"/>
          </p:nvPr>
        </p:nvSpPr>
        <p:spPr>
          <a:xfrm>
            <a:off x="713100" y="508201"/>
            <a:ext cx="6449400" cy="586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7" name="Google Shape;187;p26"/>
          <p:cNvSpPr/>
          <p:nvPr/>
        </p:nvSpPr>
        <p:spPr>
          <a:xfrm rot="10800000">
            <a:off x="150" y="-258"/>
            <a:ext cx="9144000" cy="30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6"/>
          <p:cNvSpPr/>
          <p:nvPr/>
        </p:nvSpPr>
        <p:spPr>
          <a:xfrm rot="10800000">
            <a:off x="150" y="4836592"/>
            <a:ext cx="9144000" cy="30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6"/>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
        <p:nvSpPr>
          <p:cNvPr id="190" name="Google Shape;190;p26"/>
          <p:cNvSpPr txBox="1"/>
          <p:nvPr>
            <p:ph idx="1" type="subTitle"/>
          </p:nvPr>
        </p:nvSpPr>
        <p:spPr>
          <a:xfrm>
            <a:off x="713100" y="2554150"/>
            <a:ext cx="2314500" cy="916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91" name="Google Shape;191;p26"/>
          <p:cNvSpPr txBox="1"/>
          <p:nvPr>
            <p:ph idx="2" type="subTitle"/>
          </p:nvPr>
        </p:nvSpPr>
        <p:spPr>
          <a:xfrm>
            <a:off x="713100" y="2237625"/>
            <a:ext cx="23145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192" name="Google Shape;192;p26"/>
          <p:cNvSpPr txBox="1"/>
          <p:nvPr>
            <p:ph idx="3" type="subTitle"/>
          </p:nvPr>
        </p:nvSpPr>
        <p:spPr>
          <a:xfrm>
            <a:off x="3414748" y="2554150"/>
            <a:ext cx="2314500" cy="916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93" name="Google Shape;193;p26"/>
          <p:cNvSpPr txBox="1"/>
          <p:nvPr>
            <p:ph idx="4" type="subTitle"/>
          </p:nvPr>
        </p:nvSpPr>
        <p:spPr>
          <a:xfrm>
            <a:off x="3414746" y="2237625"/>
            <a:ext cx="23145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194" name="Google Shape;194;p26"/>
          <p:cNvSpPr txBox="1"/>
          <p:nvPr>
            <p:ph idx="5" type="subTitle"/>
          </p:nvPr>
        </p:nvSpPr>
        <p:spPr>
          <a:xfrm>
            <a:off x="6116399" y="2554150"/>
            <a:ext cx="2314500" cy="916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95" name="Google Shape;195;p26"/>
          <p:cNvSpPr txBox="1"/>
          <p:nvPr>
            <p:ph idx="6" type="subTitle"/>
          </p:nvPr>
        </p:nvSpPr>
        <p:spPr>
          <a:xfrm>
            <a:off x="6116396" y="2237625"/>
            <a:ext cx="23145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96" name="Shape 196"/>
        <p:cNvGrpSpPr/>
        <p:nvPr/>
      </p:nvGrpSpPr>
      <p:grpSpPr>
        <a:xfrm>
          <a:off x="0" y="0"/>
          <a:ext cx="0" cy="0"/>
          <a:chOff x="0" y="0"/>
          <a:chExt cx="0" cy="0"/>
        </a:xfrm>
      </p:grpSpPr>
      <p:sp>
        <p:nvSpPr>
          <p:cNvPr id="197" name="Google Shape;197;p27"/>
          <p:cNvSpPr txBox="1"/>
          <p:nvPr>
            <p:ph idx="1" type="subTitle"/>
          </p:nvPr>
        </p:nvSpPr>
        <p:spPr>
          <a:xfrm>
            <a:off x="713100" y="1934374"/>
            <a:ext cx="2209200" cy="8331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8" name="Google Shape;198;p27"/>
          <p:cNvSpPr txBox="1"/>
          <p:nvPr>
            <p:ph idx="2" type="subTitle"/>
          </p:nvPr>
        </p:nvSpPr>
        <p:spPr>
          <a:xfrm>
            <a:off x="713100" y="1617850"/>
            <a:ext cx="2209200" cy="3759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199" name="Google Shape;199;p27"/>
          <p:cNvSpPr txBox="1"/>
          <p:nvPr>
            <p:ph idx="3" type="subTitle"/>
          </p:nvPr>
        </p:nvSpPr>
        <p:spPr>
          <a:xfrm>
            <a:off x="6221700" y="1934342"/>
            <a:ext cx="2209200" cy="833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0" name="Google Shape;200;p27"/>
          <p:cNvSpPr txBox="1"/>
          <p:nvPr>
            <p:ph idx="4" type="subTitle"/>
          </p:nvPr>
        </p:nvSpPr>
        <p:spPr>
          <a:xfrm>
            <a:off x="6221700" y="1617850"/>
            <a:ext cx="22092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201" name="Google Shape;201;p27"/>
          <p:cNvSpPr txBox="1"/>
          <p:nvPr>
            <p:ph idx="5" type="subTitle"/>
          </p:nvPr>
        </p:nvSpPr>
        <p:spPr>
          <a:xfrm>
            <a:off x="713100" y="3420550"/>
            <a:ext cx="2209200" cy="8331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2" name="Google Shape;202;p27"/>
          <p:cNvSpPr txBox="1"/>
          <p:nvPr>
            <p:ph idx="6" type="subTitle"/>
          </p:nvPr>
        </p:nvSpPr>
        <p:spPr>
          <a:xfrm>
            <a:off x="713100" y="3104032"/>
            <a:ext cx="2209200" cy="375900"/>
          </a:xfrm>
          <a:prstGeom prst="rect">
            <a:avLst/>
          </a:prstGeom>
          <a:ln>
            <a:noFill/>
          </a:ln>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203" name="Google Shape;203;p27"/>
          <p:cNvSpPr txBox="1"/>
          <p:nvPr>
            <p:ph idx="7" type="subTitle"/>
          </p:nvPr>
        </p:nvSpPr>
        <p:spPr>
          <a:xfrm>
            <a:off x="6221700" y="3420551"/>
            <a:ext cx="2209200" cy="833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4" name="Google Shape;204;p27"/>
          <p:cNvSpPr txBox="1"/>
          <p:nvPr>
            <p:ph idx="8" type="subTitle"/>
          </p:nvPr>
        </p:nvSpPr>
        <p:spPr>
          <a:xfrm>
            <a:off x="6221700" y="3104034"/>
            <a:ext cx="22092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205" name="Google Shape;205;p27"/>
          <p:cNvSpPr txBox="1"/>
          <p:nvPr>
            <p:ph type="title"/>
          </p:nvPr>
        </p:nvSpPr>
        <p:spPr>
          <a:xfrm>
            <a:off x="713100" y="508201"/>
            <a:ext cx="6449400" cy="586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6" name="Google Shape;206;p27"/>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
        <p:nvSpPr>
          <p:cNvPr id="207" name="Google Shape;207;p27"/>
          <p:cNvSpPr/>
          <p:nvPr/>
        </p:nvSpPr>
        <p:spPr>
          <a:xfrm rot="10800000">
            <a:off x="150" y="50"/>
            <a:ext cx="9144000" cy="40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p:nvPr/>
        </p:nvSpPr>
        <p:spPr>
          <a:xfrm rot="10800000">
            <a:off x="150" y="4941597"/>
            <a:ext cx="9144000" cy="20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p:nvPr/>
        </p:nvSpPr>
        <p:spPr>
          <a:xfrm rot="10800000">
            <a:off x="150" y="4739822"/>
            <a:ext cx="9144000" cy="20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6_1">
    <p:spTree>
      <p:nvGrpSpPr>
        <p:cNvPr id="210" name="Shape 210"/>
        <p:cNvGrpSpPr/>
        <p:nvPr/>
      </p:nvGrpSpPr>
      <p:grpSpPr>
        <a:xfrm>
          <a:off x="0" y="0"/>
          <a:ext cx="0" cy="0"/>
          <a:chOff x="0" y="0"/>
          <a:chExt cx="0" cy="0"/>
        </a:xfrm>
      </p:grpSpPr>
      <p:sp>
        <p:nvSpPr>
          <p:cNvPr id="211" name="Google Shape;211;p28"/>
          <p:cNvSpPr txBox="1"/>
          <p:nvPr>
            <p:ph type="title"/>
          </p:nvPr>
        </p:nvSpPr>
        <p:spPr>
          <a:xfrm>
            <a:off x="713100" y="508201"/>
            <a:ext cx="6449400" cy="586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2" name="Google Shape;212;p28"/>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
        <p:nvSpPr>
          <p:cNvPr id="213" name="Google Shape;213;p28"/>
          <p:cNvSpPr/>
          <p:nvPr/>
        </p:nvSpPr>
        <p:spPr>
          <a:xfrm rot="10800000">
            <a:off x="150" y="50"/>
            <a:ext cx="9144000" cy="40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8"/>
          <p:cNvSpPr/>
          <p:nvPr/>
        </p:nvSpPr>
        <p:spPr>
          <a:xfrm rot="10800000">
            <a:off x="150" y="4941597"/>
            <a:ext cx="9144000" cy="20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8"/>
          <p:cNvSpPr/>
          <p:nvPr/>
        </p:nvSpPr>
        <p:spPr>
          <a:xfrm rot="10800000">
            <a:off x="150" y="4739822"/>
            <a:ext cx="9144000" cy="20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txBox="1"/>
          <p:nvPr>
            <p:ph idx="1" type="subTitle"/>
          </p:nvPr>
        </p:nvSpPr>
        <p:spPr>
          <a:xfrm>
            <a:off x="1542900" y="1932450"/>
            <a:ext cx="2834100" cy="1019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217" name="Google Shape;217;p28"/>
          <p:cNvSpPr txBox="1"/>
          <p:nvPr>
            <p:ph idx="2" type="subTitle"/>
          </p:nvPr>
        </p:nvSpPr>
        <p:spPr>
          <a:xfrm>
            <a:off x="1542900" y="1615925"/>
            <a:ext cx="28341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218" name="Google Shape;218;p28"/>
          <p:cNvSpPr txBox="1"/>
          <p:nvPr>
            <p:ph idx="3" type="subTitle"/>
          </p:nvPr>
        </p:nvSpPr>
        <p:spPr>
          <a:xfrm>
            <a:off x="1542900" y="3418605"/>
            <a:ext cx="2834100" cy="1019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219" name="Google Shape;219;p28"/>
          <p:cNvSpPr txBox="1"/>
          <p:nvPr>
            <p:ph idx="4" type="subTitle"/>
          </p:nvPr>
        </p:nvSpPr>
        <p:spPr>
          <a:xfrm>
            <a:off x="1542900" y="3102077"/>
            <a:ext cx="28341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220" name="Google Shape;220;p28"/>
          <p:cNvSpPr txBox="1"/>
          <p:nvPr>
            <p:ph idx="5" type="subTitle"/>
          </p:nvPr>
        </p:nvSpPr>
        <p:spPr>
          <a:xfrm>
            <a:off x="5385900" y="1932417"/>
            <a:ext cx="2834100" cy="1019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221" name="Google Shape;221;p28"/>
          <p:cNvSpPr txBox="1"/>
          <p:nvPr>
            <p:ph idx="6" type="subTitle"/>
          </p:nvPr>
        </p:nvSpPr>
        <p:spPr>
          <a:xfrm>
            <a:off x="5385906" y="1615925"/>
            <a:ext cx="28341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222" name="Google Shape;222;p28"/>
          <p:cNvSpPr txBox="1"/>
          <p:nvPr>
            <p:ph idx="7" type="subTitle"/>
          </p:nvPr>
        </p:nvSpPr>
        <p:spPr>
          <a:xfrm>
            <a:off x="5385900" y="3418623"/>
            <a:ext cx="2834100" cy="1019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223" name="Google Shape;223;p28"/>
          <p:cNvSpPr txBox="1"/>
          <p:nvPr>
            <p:ph idx="8" type="subTitle"/>
          </p:nvPr>
        </p:nvSpPr>
        <p:spPr>
          <a:xfrm>
            <a:off x="5385906" y="3102097"/>
            <a:ext cx="28341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6_1_1">
    <p:spTree>
      <p:nvGrpSpPr>
        <p:cNvPr id="224" name="Shape 224"/>
        <p:cNvGrpSpPr/>
        <p:nvPr/>
      </p:nvGrpSpPr>
      <p:grpSpPr>
        <a:xfrm>
          <a:off x="0" y="0"/>
          <a:ext cx="0" cy="0"/>
          <a:chOff x="0" y="0"/>
          <a:chExt cx="0" cy="0"/>
        </a:xfrm>
      </p:grpSpPr>
      <p:sp>
        <p:nvSpPr>
          <p:cNvPr id="225" name="Google Shape;225;p29"/>
          <p:cNvSpPr txBox="1"/>
          <p:nvPr>
            <p:ph type="title"/>
          </p:nvPr>
        </p:nvSpPr>
        <p:spPr>
          <a:xfrm>
            <a:off x="713100" y="508201"/>
            <a:ext cx="6449400" cy="586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6" name="Google Shape;226;p29"/>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
        <p:nvSpPr>
          <p:cNvPr id="227" name="Google Shape;227;p29"/>
          <p:cNvSpPr/>
          <p:nvPr/>
        </p:nvSpPr>
        <p:spPr>
          <a:xfrm rot="10800000">
            <a:off x="150" y="-75"/>
            <a:ext cx="9144000" cy="206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9"/>
          <p:cNvSpPr/>
          <p:nvPr/>
        </p:nvSpPr>
        <p:spPr>
          <a:xfrm rot="10800000">
            <a:off x="150" y="4941597"/>
            <a:ext cx="9144000" cy="20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9"/>
          <p:cNvSpPr/>
          <p:nvPr/>
        </p:nvSpPr>
        <p:spPr>
          <a:xfrm rot="10800000">
            <a:off x="150" y="4739822"/>
            <a:ext cx="9144000" cy="20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9"/>
          <p:cNvSpPr txBox="1"/>
          <p:nvPr>
            <p:ph idx="1" type="subTitle"/>
          </p:nvPr>
        </p:nvSpPr>
        <p:spPr>
          <a:xfrm>
            <a:off x="3565775" y="1465638"/>
            <a:ext cx="46905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1" name="Google Shape;231;p29"/>
          <p:cNvSpPr txBox="1"/>
          <p:nvPr>
            <p:ph idx="2" type="subTitle"/>
          </p:nvPr>
        </p:nvSpPr>
        <p:spPr>
          <a:xfrm>
            <a:off x="722675" y="1465638"/>
            <a:ext cx="24258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232" name="Google Shape;232;p29"/>
          <p:cNvSpPr/>
          <p:nvPr/>
        </p:nvSpPr>
        <p:spPr>
          <a:xfrm rot="10800000">
            <a:off x="150" y="207497"/>
            <a:ext cx="9144000" cy="20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9"/>
          <p:cNvSpPr txBox="1"/>
          <p:nvPr>
            <p:ph idx="3" type="subTitle"/>
          </p:nvPr>
        </p:nvSpPr>
        <p:spPr>
          <a:xfrm>
            <a:off x="3565775" y="2349600"/>
            <a:ext cx="46905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4" name="Google Shape;234;p29"/>
          <p:cNvSpPr txBox="1"/>
          <p:nvPr>
            <p:ph idx="4" type="subTitle"/>
          </p:nvPr>
        </p:nvSpPr>
        <p:spPr>
          <a:xfrm>
            <a:off x="722675" y="2349600"/>
            <a:ext cx="24258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235" name="Google Shape;235;p29"/>
          <p:cNvSpPr txBox="1"/>
          <p:nvPr>
            <p:ph idx="5" type="subTitle"/>
          </p:nvPr>
        </p:nvSpPr>
        <p:spPr>
          <a:xfrm>
            <a:off x="3565775" y="3233550"/>
            <a:ext cx="46905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6" name="Google Shape;236;p29"/>
          <p:cNvSpPr txBox="1"/>
          <p:nvPr>
            <p:ph idx="6" type="subTitle"/>
          </p:nvPr>
        </p:nvSpPr>
        <p:spPr>
          <a:xfrm>
            <a:off x="722675" y="3233550"/>
            <a:ext cx="24258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237" name="Google Shape;237;p29"/>
          <p:cNvSpPr txBox="1"/>
          <p:nvPr>
            <p:ph idx="7" type="subTitle"/>
          </p:nvPr>
        </p:nvSpPr>
        <p:spPr>
          <a:xfrm>
            <a:off x="3565775" y="4117500"/>
            <a:ext cx="46905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8" name="Google Shape;238;p29"/>
          <p:cNvSpPr txBox="1"/>
          <p:nvPr>
            <p:ph idx="8" type="subTitle"/>
          </p:nvPr>
        </p:nvSpPr>
        <p:spPr>
          <a:xfrm>
            <a:off x="722675" y="4117500"/>
            <a:ext cx="24258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4">
    <p:spTree>
      <p:nvGrpSpPr>
        <p:cNvPr id="239" name="Shape 239"/>
        <p:cNvGrpSpPr/>
        <p:nvPr/>
      </p:nvGrpSpPr>
      <p:grpSpPr>
        <a:xfrm>
          <a:off x="0" y="0"/>
          <a:ext cx="0" cy="0"/>
          <a:chOff x="0" y="0"/>
          <a:chExt cx="0" cy="0"/>
        </a:xfrm>
      </p:grpSpPr>
      <p:sp>
        <p:nvSpPr>
          <p:cNvPr id="240" name="Google Shape;240;p30"/>
          <p:cNvSpPr txBox="1"/>
          <p:nvPr>
            <p:ph idx="1" type="subTitle"/>
          </p:nvPr>
        </p:nvSpPr>
        <p:spPr>
          <a:xfrm>
            <a:off x="713100" y="2090038"/>
            <a:ext cx="2444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1" name="Google Shape;241;p30"/>
          <p:cNvSpPr txBox="1"/>
          <p:nvPr>
            <p:ph idx="2" type="subTitle"/>
          </p:nvPr>
        </p:nvSpPr>
        <p:spPr>
          <a:xfrm>
            <a:off x="713100" y="1773513"/>
            <a:ext cx="24447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242" name="Google Shape;242;p30"/>
          <p:cNvSpPr txBox="1"/>
          <p:nvPr>
            <p:ph type="title"/>
          </p:nvPr>
        </p:nvSpPr>
        <p:spPr>
          <a:xfrm>
            <a:off x="713100" y="508201"/>
            <a:ext cx="6449400" cy="586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3" name="Google Shape;243;p30"/>
          <p:cNvSpPr txBox="1"/>
          <p:nvPr>
            <p:ph idx="3" type="subTitle"/>
          </p:nvPr>
        </p:nvSpPr>
        <p:spPr>
          <a:xfrm>
            <a:off x="713100" y="3576206"/>
            <a:ext cx="2444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4" name="Google Shape;244;p30"/>
          <p:cNvSpPr txBox="1"/>
          <p:nvPr>
            <p:ph idx="4" type="subTitle"/>
          </p:nvPr>
        </p:nvSpPr>
        <p:spPr>
          <a:xfrm>
            <a:off x="713100" y="3259690"/>
            <a:ext cx="24447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245" name="Google Shape;245;p30"/>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
        <p:nvSpPr>
          <p:cNvPr id="246" name="Google Shape;246;p30"/>
          <p:cNvSpPr txBox="1"/>
          <p:nvPr>
            <p:ph idx="5" type="subTitle"/>
          </p:nvPr>
        </p:nvSpPr>
        <p:spPr>
          <a:xfrm>
            <a:off x="3349646" y="2090025"/>
            <a:ext cx="2444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7" name="Google Shape;247;p30"/>
          <p:cNvSpPr txBox="1"/>
          <p:nvPr>
            <p:ph idx="6" type="subTitle"/>
          </p:nvPr>
        </p:nvSpPr>
        <p:spPr>
          <a:xfrm>
            <a:off x="3349646" y="1773513"/>
            <a:ext cx="24447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248" name="Google Shape;248;p30"/>
          <p:cNvSpPr txBox="1"/>
          <p:nvPr>
            <p:ph idx="7" type="subTitle"/>
          </p:nvPr>
        </p:nvSpPr>
        <p:spPr>
          <a:xfrm>
            <a:off x="3349646" y="3576212"/>
            <a:ext cx="2444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9" name="Google Shape;249;p30"/>
          <p:cNvSpPr txBox="1"/>
          <p:nvPr>
            <p:ph idx="8" type="subTitle"/>
          </p:nvPr>
        </p:nvSpPr>
        <p:spPr>
          <a:xfrm>
            <a:off x="3349646" y="3259700"/>
            <a:ext cx="24447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250" name="Google Shape;250;p30"/>
          <p:cNvSpPr txBox="1"/>
          <p:nvPr>
            <p:ph idx="9" type="subTitle"/>
          </p:nvPr>
        </p:nvSpPr>
        <p:spPr>
          <a:xfrm>
            <a:off x="5986196" y="2090025"/>
            <a:ext cx="2444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1" name="Google Shape;251;p30"/>
          <p:cNvSpPr txBox="1"/>
          <p:nvPr>
            <p:ph idx="13" type="subTitle"/>
          </p:nvPr>
        </p:nvSpPr>
        <p:spPr>
          <a:xfrm>
            <a:off x="5986196" y="1773513"/>
            <a:ext cx="24447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252" name="Google Shape;252;p30"/>
          <p:cNvSpPr txBox="1"/>
          <p:nvPr>
            <p:ph idx="14" type="subTitle"/>
          </p:nvPr>
        </p:nvSpPr>
        <p:spPr>
          <a:xfrm>
            <a:off x="5986196" y="3576212"/>
            <a:ext cx="2444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3" name="Google Shape;253;p30"/>
          <p:cNvSpPr txBox="1"/>
          <p:nvPr>
            <p:ph idx="15" type="subTitle"/>
          </p:nvPr>
        </p:nvSpPr>
        <p:spPr>
          <a:xfrm>
            <a:off x="5986196" y="3259700"/>
            <a:ext cx="24447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100" y="508201"/>
            <a:ext cx="6449400" cy="586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sz="29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4"/>
          <p:cNvSpPr txBox="1"/>
          <p:nvPr>
            <p:ph idx="1" type="body"/>
          </p:nvPr>
        </p:nvSpPr>
        <p:spPr>
          <a:xfrm>
            <a:off x="713100" y="1251372"/>
            <a:ext cx="7717800" cy="4035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 name="Google Shape;26;p4"/>
          <p:cNvSpPr/>
          <p:nvPr/>
        </p:nvSpPr>
        <p:spPr>
          <a:xfrm rot="10800000">
            <a:off x="150" y="-258"/>
            <a:ext cx="9144000" cy="306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10800000">
            <a:off x="150" y="4836592"/>
            <a:ext cx="9144000" cy="30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9">
    <p:spTree>
      <p:nvGrpSpPr>
        <p:cNvPr id="254" name="Shape 254"/>
        <p:cNvGrpSpPr/>
        <p:nvPr/>
      </p:nvGrpSpPr>
      <p:grpSpPr>
        <a:xfrm>
          <a:off x="0" y="0"/>
          <a:ext cx="0" cy="0"/>
          <a:chOff x="0" y="0"/>
          <a:chExt cx="0" cy="0"/>
        </a:xfrm>
      </p:grpSpPr>
      <p:sp>
        <p:nvSpPr>
          <p:cNvPr id="255" name="Google Shape;255;p31"/>
          <p:cNvSpPr txBox="1"/>
          <p:nvPr>
            <p:ph hasCustomPrompt="1" type="title"/>
          </p:nvPr>
        </p:nvSpPr>
        <p:spPr>
          <a:xfrm>
            <a:off x="1555550" y="2096911"/>
            <a:ext cx="1080600" cy="40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900"/>
              <a:buNone/>
              <a:defRPr sz="1900"/>
            </a:lvl1pPr>
            <a:lvl2pPr lvl="1" rtl="0" algn="ctr">
              <a:spcBef>
                <a:spcPts val="0"/>
              </a:spcBef>
              <a:spcAft>
                <a:spcPts val="0"/>
              </a:spcAft>
              <a:buSzPts val="1900"/>
              <a:buNone/>
              <a:defRPr sz="1900"/>
            </a:lvl2pPr>
            <a:lvl3pPr lvl="2" rtl="0" algn="ctr">
              <a:spcBef>
                <a:spcPts val="0"/>
              </a:spcBef>
              <a:spcAft>
                <a:spcPts val="0"/>
              </a:spcAft>
              <a:buSzPts val="1900"/>
              <a:buNone/>
              <a:defRPr sz="1900"/>
            </a:lvl3pPr>
            <a:lvl4pPr lvl="3" rtl="0" algn="ctr">
              <a:spcBef>
                <a:spcPts val="0"/>
              </a:spcBef>
              <a:spcAft>
                <a:spcPts val="0"/>
              </a:spcAft>
              <a:buSzPts val="1900"/>
              <a:buNone/>
              <a:defRPr sz="1900"/>
            </a:lvl4pPr>
            <a:lvl5pPr lvl="4" rtl="0" algn="ctr">
              <a:spcBef>
                <a:spcPts val="0"/>
              </a:spcBef>
              <a:spcAft>
                <a:spcPts val="0"/>
              </a:spcAft>
              <a:buSzPts val="1900"/>
              <a:buNone/>
              <a:defRPr sz="1900"/>
            </a:lvl5pPr>
            <a:lvl6pPr lvl="5" rtl="0" algn="ctr">
              <a:spcBef>
                <a:spcPts val="0"/>
              </a:spcBef>
              <a:spcAft>
                <a:spcPts val="0"/>
              </a:spcAft>
              <a:buSzPts val="1900"/>
              <a:buNone/>
              <a:defRPr sz="1900"/>
            </a:lvl6pPr>
            <a:lvl7pPr lvl="6" rtl="0" algn="ctr">
              <a:spcBef>
                <a:spcPts val="0"/>
              </a:spcBef>
              <a:spcAft>
                <a:spcPts val="0"/>
              </a:spcAft>
              <a:buSzPts val="1900"/>
              <a:buNone/>
              <a:defRPr sz="1900"/>
            </a:lvl7pPr>
            <a:lvl8pPr lvl="7" rtl="0" algn="ctr">
              <a:spcBef>
                <a:spcPts val="0"/>
              </a:spcBef>
              <a:spcAft>
                <a:spcPts val="0"/>
              </a:spcAft>
              <a:buSzPts val="1900"/>
              <a:buNone/>
              <a:defRPr sz="1900"/>
            </a:lvl8pPr>
            <a:lvl9pPr lvl="8" rtl="0" algn="ctr">
              <a:spcBef>
                <a:spcPts val="0"/>
              </a:spcBef>
              <a:spcAft>
                <a:spcPts val="0"/>
              </a:spcAft>
              <a:buSzPts val="1900"/>
              <a:buNone/>
              <a:defRPr sz="1900"/>
            </a:lvl9pPr>
          </a:lstStyle>
          <a:p>
            <a:r>
              <a:t>xx%</a:t>
            </a:r>
          </a:p>
        </p:txBody>
      </p:sp>
      <p:sp>
        <p:nvSpPr>
          <p:cNvPr id="256" name="Google Shape;256;p31"/>
          <p:cNvSpPr txBox="1"/>
          <p:nvPr>
            <p:ph idx="1" type="subTitle"/>
          </p:nvPr>
        </p:nvSpPr>
        <p:spPr>
          <a:xfrm>
            <a:off x="943700" y="3999002"/>
            <a:ext cx="2304300" cy="603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7" name="Google Shape;257;p31"/>
          <p:cNvSpPr txBox="1"/>
          <p:nvPr>
            <p:ph idx="2" type="subTitle"/>
          </p:nvPr>
        </p:nvSpPr>
        <p:spPr>
          <a:xfrm>
            <a:off x="943700" y="3602954"/>
            <a:ext cx="2304300" cy="347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9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1900"/>
              <a:buNone/>
              <a:defRPr b="1" sz="1900">
                <a:solidFill>
                  <a:schemeClr val="dk1"/>
                </a:solidFill>
              </a:defRPr>
            </a:lvl2pPr>
            <a:lvl3pPr lvl="2" rtl="0">
              <a:lnSpc>
                <a:spcPct val="100000"/>
              </a:lnSpc>
              <a:spcBef>
                <a:spcPts val="0"/>
              </a:spcBef>
              <a:spcAft>
                <a:spcPts val="0"/>
              </a:spcAft>
              <a:buClr>
                <a:schemeClr val="dk1"/>
              </a:buClr>
              <a:buSzPts val="1900"/>
              <a:buNone/>
              <a:defRPr b="1" sz="1900">
                <a:solidFill>
                  <a:schemeClr val="dk1"/>
                </a:solidFill>
              </a:defRPr>
            </a:lvl3pPr>
            <a:lvl4pPr lvl="3" rtl="0">
              <a:lnSpc>
                <a:spcPct val="100000"/>
              </a:lnSpc>
              <a:spcBef>
                <a:spcPts val="0"/>
              </a:spcBef>
              <a:spcAft>
                <a:spcPts val="0"/>
              </a:spcAft>
              <a:buClr>
                <a:schemeClr val="dk1"/>
              </a:buClr>
              <a:buSzPts val="1900"/>
              <a:buNone/>
              <a:defRPr b="1" sz="1900">
                <a:solidFill>
                  <a:schemeClr val="dk1"/>
                </a:solidFill>
              </a:defRPr>
            </a:lvl4pPr>
            <a:lvl5pPr lvl="4" rtl="0">
              <a:lnSpc>
                <a:spcPct val="100000"/>
              </a:lnSpc>
              <a:spcBef>
                <a:spcPts val="0"/>
              </a:spcBef>
              <a:spcAft>
                <a:spcPts val="0"/>
              </a:spcAft>
              <a:buClr>
                <a:schemeClr val="dk1"/>
              </a:buClr>
              <a:buSzPts val="1900"/>
              <a:buNone/>
              <a:defRPr b="1" sz="1900">
                <a:solidFill>
                  <a:schemeClr val="dk1"/>
                </a:solidFill>
              </a:defRPr>
            </a:lvl5pPr>
            <a:lvl6pPr lvl="5" rtl="0">
              <a:lnSpc>
                <a:spcPct val="100000"/>
              </a:lnSpc>
              <a:spcBef>
                <a:spcPts val="0"/>
              </a:spcBef>
              <a:spcAft>
                <a:spcPts val="0"/>
              </a:spcAft>
              <a:buClr>
                <a:schemeClr val="dk1"/>
              </a:buClr>
              <a:buSzPts val="1900"/>
              <a:buNone/>
              <a:defRPr b="1" sz="1900">
                <a:solidFill>
                  <a:schemeClr val="dk1"/>
                </a:solidFill>
              </a:defRPr>
            </a:lvl6pPr>
            <a:lvl7pPr lvl="6" rtl="0">
              <a:lnSpc>
                <a:spcPct val="100000"/>
              </a:lnSpc>
              <a:spcBef>
                <a:spcPts val="0"/>
              </a:spcBef>
              <a:spcAft>
                <a:spcPts val="0"/>
              </a:spcAft>
              <a:buClr>
                <a:schemeClr val="dk1"/>
              </a:buClr>
              <a:buSzPts val="1900"/>
              <a:buNone/>
              <a:defRPr b="1" sz="1900">
                <a:solidFill>
                  <a:schemeClr val="dk1"/>
                </a:solidFill>
              </a:defRPr>
            </a:lvl7pPr>
            <a:lvl8pPr lvl="7" rtl="0">
              <a:lnSpc>
                <a:spcPct val="100000"/>
              </a:lnSpc>
              <a:spcBef>
                <a:spcPts val="0"/>
              </a:spcBef>
              <a:spcAft>
                <a:spcPts val="0"/>
              </a:spcAft>
              <a:buClr>
                <a:schemeClr val="dk1"/>
              </a:buClr>
              <a:buSzPts val="1900"/>
              <a:buNone/>
              <a:defRPr b="1" sz="1900">
                <a:solidFill>
                  <a:schemeClr val="dk1"/>
                </a:solidFill>
              </a:defRPr>
            </a:lvl8pPr>
            <a:lvl9pPr lvl="8" rtl="0">
              <a:lnSpc>
                <a:spcPct val="100000"/>
              </a:lnSpc>
              <a:spcBef>
                <a:spcPts val="0"/>
              </a:spcBef>
              <a:spcAft>
                <a:spcPts val="0"/>
              </a:spcAft>
              <a:buClr>
                <a:schemeClr val="dk1"/>
              </a:buClr>
              <a:buSzPts val="1900"/>
              <a:buNone/>
              <a:defRPr b="1" sz="1900">
                <a:solidFill>
                  <a:schemeClr val="dk1"/>
                </a:solidFill>
              </a:defRPr>
            </a:lvl9pPr>
          </a:lstStyle>
          <a:p/>
        </p:txBody>
      </p:sp>
      <p:sp>
        <p:nvSpPr>
          <p:cNvPr id="258" name="Google Shape;258;p31"/>
          <p:cNvSpPr txBox="1"/>
          <p:nvPr>
            <p:ph idx="3" type="subTitle"/>
          </p:nvPr>
        </p:nvSpPr>
        <p:spPr>
          <a:xfrm>
            <a:off x="3419850" y="3999002"/>
            <a:ext cx="2304300" cy="603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9" name="Google Shape;259;p31"/>
          <p:cNvSpPr txBox="1"/>
          <p:nvPr>
            <p:ph idx="4" type="subTitle"/>
          </p:nvPr>
        </p:nvSpPr>
        <p:spPr>
          <a:xfrm>
            <a:off x="3419850" y="3602954"/>
            <a:ext cx="2304300" cy="347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9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1900"/>
              <a:buNone/>
              <a:defRPr b="1" sz="1900">
                <a:solidFill>
                  <a:schemeClr val="dk1"/>
                </a:solidFill>
              </a:defRPr>
            </a:lvl2pPr>
            <a:lvl3pPr lvl="2" rtl="0">
              <a:lnSpc>
                <a:spcPct val="100000"/>
              </a:lnSpc>
              <a:spcBef>
                <a:spcPts val="0"/>
              </a:spcBef>
              <a:spcAft>
                <a:spcPts val="0"/>
              </a:spcAft>
              <a:buClr>
                <a:schemeClr val="dk1"/>
              </a:buClr>
              <a:buSzPts val="1900"/>
              <a:buNone/>
              <a:defRPr b="1" sz="1900">
                <a:solidFill>
                  <a:schemeClr val="dk1"/>
                </a:solidFill>
              </a:defRPr>
            </a:lvl3pPr>
            <a:lvl4pPr lvl="3" rtl="0">
              <a:lnSpc>
                <a:spcPct val="100000"/>
              </a:lnSpc>
              <a:spcBef>
                <a:spcPts val="0"/>
              </a:spcBef>
              <a:spcAft>
                <a:spcPts val="0"/>
              </a:spcAft>
              <a:buClr>
                <a:schemeClr val="dk1"/>
              </a:buClr>
              <a:buSzPts val="1900"/>
              <a:buNone/>
              <a:defRPr b="1" sz="1900">
                <a:solidFill>
                  <a:schemeClr val="dk1"/>
                </a:solidFill>
              </a:defRPr>
            </a:lvl4pPr>
            <a:lvl5pPr lvl="4" rtl="0">
              <a:lnSpc>
                <a:spcPct val="100000"/>
              </a:lnSpc>
              <a:spcBef>
                <a:spcPts val="0"/>
              </a:spcBef>
              <a:spcAft>
                <a:spcPts val="0"/>
              </a:spcAft>
              <a:buClr>
                <a:schemeClr val="dk1"/>
              </a:buClr>
              <a:buSzPts val="1900"/>
              <a:buNone/>
              <a:defRPr b="1" sz="1900">
                <a:solidFill>
                  <a:schemeClr val="dk1"/>
                </a:solidFill>
              </a:defRPr>
            </a:lvl5pPr>
            <a:lvl6pPr lvl="5" rtl="0">
              <a:lnSpc>
                <a:spcPct val="100000"/>
              </a:lnSpc>
              <a:spcBef>
                <a:spcPts val="0"/>
              </a:spcBef>
              <a:spcAft>
                <a:spcPts val="0"/>
              </a:spcAft>
              <a:buClr>
                <a:schemeClr val="dk1"/>
              </a:buClr>
              <a:buSzPts val="1900"/>
              <a:buNone/>
              <a:defRPr b="1" sz="1900">
                <a:solidFill>
                  <a:schemeClr val="dk1"/>
                </a:solidFill>
              </a:defRPr>
            </a:lvl6pPr>
            <a:lvl7pPr lvl="6" rtl="0">
              <a:lnSpc>
                <a:spcPct val="100000"/>
              </a:lnSpc>
              <a:spcBef>
                <a:spcPts val="0"/>
              </a:spcBef>
              <a:spcAft>
                <a:spcPts val="0"/>
              </a:spcAft>
              <a:buClr>
                <a:schemeClr val="dk1"/>
              </a:buClr>
              <a:buSzPts val="1900"/>
              <a:buNone/>
              <a:defRPr b="1" sz="1900">
                <a:solidFill>
                  <a:schemeClr val="dk1"/>
                </a:solidFill>
              </a:defRPr>
            </a:lvl7pPr>
            <a:lvl8pPr lvl="7" rtl="0">
              <a:lnSpc>
                <a:spcPct val="100000"/>
              </a:lnSpc>
              <a:spcBef>
                <a:spcPts val="0"/>
              </a:spcBef>
              <a:spcAft>
                <a:spcPts val="0"/>
              </a:spcAft>
              <a:buClr>
                <a:schemeClr val="dk1"/>
              </a:buClr>
              <a:buSzPts val="1900"/>
              <a:buNone/>
              <a:defRPr b="1" sz="1900">
                <a:solidFill>
                  <a:schemeClr val="dk1"/>
                </a:solidFill>
              </a:defRPr>
            </a:lvl8pPr>
            <a:lvl9pPr lvl="8" rtl="0">
              <a:lnSpc>
                <a:spcPct val="100000"/>
              </a:lnSpc>
              <a:spcBef>
                <a:spcPts val="0"/>
              </a:spcBef>
              <a:spcAft>
                <a:spcPts val="0"/>
              </a:spcAft>
              <a:buClr>
                <a:schemeClr val="dk1"/>
              </a:buClr>
              <a:buSzPts val="1900"/>
              <a:buNone/>
              <a:defRPr b="1" sz="1900">
                <a:solidFill>
                  <a:schemeClr val="dk1"/>
                </a:solidFill>
              </a:defRPr>
            </a:lvl9pPr>
          </a:lstStyle>
          <a:p/>
        </p:txBody>
      </p:sp>
      <p:sp>
        <p:nvSpPr>
          <p:cNvPr id="260" name="Google Shape;260;p31"/>
          <p:cNvSpPr txBox="1"/>
          <p:nvPr>
            <p:ph idx="5" type="subTitle"/>
          </p:nvPr>
        </p:nvSpPr>
        <p:spPr>
          <a:xfrm>
            <a:off x="5896000" y="3999002"/>
            <a:ext cx="2304300" cy="603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61" name="Google Shape;261;p31"/>
          <p:cNvSpPr txBox="1"/>
          <p:nvPr>
            <p:ph idx="6" type="subTitle"/>
          </p:nvPr>
        </p:nvSpPr>
        <p:spPr>
          <a:xfrm>
            <a:off x="5896000" y="3602954"/>
            <a:ext cx="2304300" cy="347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9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1900"/>
              <a:buNone/>
              <a:defRPr b="1" sz="1900">
                <a:solidFill>
                  <a:schemeClr val="dk1"/>
                </a:solidFill>
              </a:defRPr>
            </a:lvl2pPr>
            <a:lvl3pPr lvl="2" rtl="0">
              <a:lnSpc>
                <a:spcPct val="100000"/>
              </a:lnSpc>
              <a:spcBef>
                <a:spcPts val="0"/>
              </a:spcBef>
              <a:spcAft>
                <a:spcPts val="0"/>
              </a:spcAft>
              <a:buClr>
                <a:schemeClr val="dk1"/>
              </a:buClr>
              <a:buSzPts val="1900"/>
              <a:buNone/>
              <a:defRPr b="1" sz="1900">
                <a:solidFill>
                  <a:schemeClr val="dk1"/>
                </a:solidFill>
              </a:defRPr>
            </a:lvl3pPr>
            <a:lvl4pPr lvl="3" rtl="0">
              <a:lnSpc>
                <a:spcPct val="100000"/>
              </a:lnSpc>
              <a:spcBef>
                <a:spcPts val="0"/>
              </a:spcBef>
              <a:spcAft>
                <a:spcPts val="0"/>
              </a:spcAft>
              <a:buClr>
                <a:schemeClr val="dk1"/>
              </a:buClr>
              <a:buSzPts val="1900"/>
              <a:buNone/>
              <a:defRPr b="1" sz="1900">
                <a:solidFill>
                  <a:schemeClr val="dk1"/>
                </a:solidFill>
              </a:defRPr>
            </a:lvl4pPr>
            <a:lvl5pPr lvl="4" rtl="0">
              <a:lnSpc>
                <a:spcPct val="100000"/>
              </a:lnSpc>
              <a:spcBef>
                <a:spcPts val="0"/>
              </a:spcBef>
              <a:spcAft>
                <a:spcPts val="0"/>
              </a:spcAft>
              <a:buClr>
                <a:schemeClr val="dk1"/>
              </a:buClr>
              <a:buSzPts val="1900"/>
              <a:buNone/>
              <a:defRPr b="1" sz="1900">
                <a:solidFill>
                  <a:schemeClr val="dk1"/>
                </a:solidFill>
              </a:defRPr>
            </a:lvl5pPr>
            <a:lvl6pPr lvl="5" rtl="0">
              <a:lnSpc>
                <a:spcPct val="100000"/>
              </a:lnSpc>
              <a:spcBef>
                <a:spcPts val="0"/>
              </a:spcBef>
              <a:spcAft>
                <a:spcPts val="0"/>
              </a:spcAft>
              <a:buClr>
                <a:schemeClr val="dk1"/>
              </a:buClr>
              <a:buSzPts val="1900"/>
              <a:buNone/>
              <a:defRPr b="1" sz="1900">
                <a:solidFill>
                  <a:schemeClr val="dk1"/>
                </a:solidFill>
              </a:defRPr>
            </a:lvl6pPr>
            <a:lvl7pPr lvl="6" rtl="0">
              <a:lnSpc>
                <a:spcPct val="100000"/>
              </a:lnSpc>
              <a:spcBef>
                <a:spcPts val="0"/>
              </a:spcBef>
              <a:spcAft>
                <a:spcPts val="0"/>
              </a:spcAft>
              <a:buClr>
                <a:schemeClr val="dk1"/>
              </a:buClr>
              <a:buSzPts val="1900"/>
              <a:buNone/>
              <a:defRPr b="1" sz="1900">
                <a:solidFill>
                  <a:schemeClr val="dk1"/>
                </a:solidFill>
              </a:defRPr>
            </a:lvl7pPr>
            <a:lvl8pPr lvl="7" rtl="0">
              <a:lnSpc>
                <a:spcPct val="100000"/>
              </a:lnSpc>
              <a:spcBef>
                <a:spcPts val="0"/>
              </a:spcBef>
              <a:spcAft>
                <a:spcPts val="0"/>
              </a:spcAft>
              <a:buClr>
                <a:schemeClr val="dk1"/>
              </a:buClr>
              <a:buSzPts val="1900"/>
              <a:buNone/>
              <a:defRPr b="1" sz="1900">
                <a:solidFill>
                  <a:schemeClr val="dk1"/>
                </a:solidFill>
              </a:defRPr>
            </a:lvl8pPr>
            <a:lvl9pPr lvl="8" rtl="0">
              <a:lnSpc>
                <a:spcPct val="100000"/>
              </a:lnSpc>
              <a:spcBef>
                <a:spcPts val="0"/>
              </a:spcBef>
              <a:spcAft>
                <a:spcPts val="0"/>
              </a:spcAft>
              <a:buClr>
                <a:schemeClr val="dk1"/>
              </a:buClr>
              <a:buSzPts val="1900"/>
              <a:buNone/>
              <a:defRPr b="1" sz="1900">
                <a:solidFill>
                  <a:schemeClr val="dk1"/>
                </a:solidFill>
              </a:defRPr>
            </a:lvl9pPr>
          </a:lstStyle>
          <a:p/>
        </p:txBody>
      </p:sp>
      <p:sp>
        <p:nvSpPr>
          <p:cNvPr id="262" name="Google Shape;262;p31"/>
          <p:cNvSpPr txBox="1"/>
          <p:nvPr>
            <p:ph hasCustomPrompt="1" idx="7" type="title"/>
          </p:nvPr>
        </p:nvSpPr>
        <p:spPr>
          <a:xfrm>
            <a:off x="4031700" y="2096911"/>
            <a:ext cx="1080600" cy="40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900"/>
              <a:buNone/>
              <a:defRPr sz="1900"/>
            </a:lvl1pPr>
            <a:lvl2pPr lvl="1" rtl="0" algn="ctr">
              <a:spcBef>
                <a:spcPts val="0"/>
              </a:spcBef>
              <a:spcAft>
                <a:spcPts val="0"/>
              </a:spcAft>
              <a:buSzPts val="1900"/>
              <a:buNone/>
              <a:defRPr sz="1900"/>
            </a:lvl2pPr>
            <a:lvl3pPr lvl="2" rtl="0" algn="ctr">
              <a:spcBef>
                <a:spcPts val="0"/>
              </a:spcBef>
              <a:spcAft>
                <a:spcPts val="0"/>
              </a:spcAft>
              <a:buSzPts val="1900"/>
              <a:buNone/>
              <a:defRPr sz="1900"/>
            </a:lvl3pPr>
            <a:lvl4pPr lvl="3" rtl="0" algn="ctr">
              <a:spcBef>
                <a:spcPts val="0"/>
              </a:spcBef>
              <a:spcAft>
                <a:spcPts val="0"/>
              </a:spcAft>
              <a:buSzPts val="1900"/>
              <a:buNone/>
              <a:defRPr sz="1900"/>
            </a:lvl4pPr>
            <a:lvl5pPr lvl="4" rtl="0" algn="ctr">
              <a:spcBef>
                <a:spcPts val="0"/>
              </a:spcBef>
              <a:spcAft>
                <a:spcPts val="0"/>
              </a:spcAft>
              <a:buSzPts val="1900"/>
              <a:buNone/>
              <a:defRPr sz="1900"/>
            </a:lvl5pPr>
            <a:lvl6pPr lvl="5" rtl="0" algn="ctr">
              <a:spcBef>
                <a:spcPts val="0"/>
              </a:spcBef>
              <a:spcAft>
                <a:spcPts val="0"/>
              </a:spcAft>
              <a:buSzPts val="1900"/>
              <a:buNone/>
              <a:defRPr sz="1900"/>
            </a:lvl6pPr>
            <a:lvl7pPr lvl="6" rtl="0" algn="ctr">
              <a:spcBef>
                <a:spcPts val="0"/>
              </a:spcBef>
              <a:spcAft>
                <a:spcPts val="0"/>
              </a:spcAft>
              <a:buSzPts val="1900"/>
              <a:buNone/>
              <a:defRPr sz="1900"/>
            </a:lvl7pPr>
            <a:lvl8pPr lvl="7" rtl="0" algn="ctr">
              <a:spcBef>
                <a:spcPts val="0"/>
              </a:spcBef>
              <a:spcAft>
                <a:spcPts val="0"/>
              </a:spcAft>
              <a:buSzPts val="1900"/>
              <a:buNone/>
              <a:defRPr sz="1900"/>
            </a:lvl8pPr>
            <a:lvl9pPr lvl="8" rtl="0" algn="ctr">
              <a:spcBef>
                <a:spcPts val="0"/>
              </a:spcBef>
              <a:spcAft>
                <a:spcPts val="0"/>
              </a:spcAft>
              <a:buSzPts val="1900"/>
              <a:buNone/>
              <a:defRPr sz="1900"/>
            </a:lvl9pPr>
          </a:lstStyle>
          <a:p>
            <a:r>
              <a:t>xx%</a:t>
            </a:r>
          </a:p>
        </p:txBody>
      </p:sp>
      <p:sp>
        <p:nvSpPr>
          <p:cNvPr id="263" name="Google Shape;263;p31"/>
          <p:cNvSpPr txBox="1"/>
          <p:nvPr>
            <p:ph hasCustomPrompt="1" idx="8" type="title"/>
          </p:nvPr>
        </p:nvSpPr>
        <p:spPr>
          <a:xfrm>
            <a:off x="6507850" y="2096911"/>
            <a:ext cx="1080600" cy="40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900"/>
              <a:buNone/>
              <a:defRPr sz="1900"/>
            </a:lvl1pPr>
            <a:lvl2pPr lvl="1" rtl="0" algn="ctr">
              <a:spcBef>
                <a:spcPts val="0"/>
              </a:spcBef>
              <a:spcAft>
                <a:spcPts val="0"/>
              </a:spcAft>
              <a:buSzPts val="1900"/>
              <a:buNone/>
              <a:defRPr sz="1900"/>
            </a:lvl2pPr>
            <a:lvl3pPr lvl="2" rtl="0" algn="ctr">
              <a:spcBef>
                <a:spcPts val="0"/>
              </a:spcBef>
              <a:spcAft>
                <a:spcPts val="0"/>
              </a:spcAft>
              <a:buSzPts val="1900"/>
              <a:buNone/>
              <a:defRPr sz="1900"/>
            </a:lvl3pPr>
            <a:lvl4pPr lvl="3" rtl="0" algn="ctr">
              <a:spcBef>
                <a:spcPts val="0"/>
              </a:spcBef>
              <a:spcAft>
                <a:spcPts val="0"/>
              </a:spcAft>
              <a:buSzPts val="1900"/>
              <a:buNone/>
              <a:defRPr sz="1900"/>
            </a:lvl4pPr>
            <a:lvl5pPr lvl="4" rtl="0" algn="ctr">
              <a:spcBef>
                <a:spcPts val="0"/>
              </a:spcBef>
              <a:spcAft>
                <a:spcPts val="0"/>
              </a:spcAft>
              <a:buSzPts val="1900"/>
              <a:buNone/>
              <a:defRPr sz="1900"/>
            </a:lvl5pPr>
            <a:lvl6pPr lvl="5" rtl="0" algn="ctr">
              <a:spcBef>
                <a:spcPts val="0"/>
              </a:spcBef>
              <a:spcAft>
                <a:spcPts val="0"/>
              </a:spcAft>
              <a:buSzPts val="1900"/>
              <a:buNone/>
              <a:defRPr sz="1900"/>
            </a:lvl6pPr>
            <a:lvl7pPr lvl="6" rtl="0" algn="ctr">
              <a:spcBef>
                <a:spcPts val="0"/>
              </a:spcBef>
              <a:spcAft>
                <a:spcPts val="0"/>
              </a:spcAft>
              <a:buSzPts val="1900"/>
              <a:buNone/>
              <a:defRPr sz="1900"/>
            </a:lvl7pPr>
            <a:lvl8pPr lvl="7" rtl="0" algn="ctr">
              <a:spcBef>
                <a:spcPts val="0"/>
              </a:spcBef>
              <a:spcAft>
                <a:spcPts val="0"/>
              </a:spcAft>
              <a:buSzPts val="1900"/>
              <a:buNone/>
              <a:defRPr sz="1900"/>
            </a:lvl8pPr>
            <a:lvl9pPr lvl="8" rtl="0" algn="ctr">
              <a:spcBef>
                <a:spcPts val="0"/>
              </a:spcBef>
              <a:spcAft>
                <a:spcPts val="0"/>
              </a:spcAft>
              <a:buSzPts val="1900"/>
              <a:buNone/>
              <a:defRPr sz="1900"/>
            </a:lvl9pPr>
          </a:lstStyle>
          <a:p>
            <a:r>
              <a:t>xx%</a:t>
            </a:r>
          </a:p>
        </p:txBody>
      </p:sp>
      <p:sp>
        <p:nvSpPr>
          <p:cNvPr id="264" name="Google Shape;264;p31"/>
          <p:cNvSpPr txBox="1"/>
          <p:nvPr>
            <p:ph idx="9" type="title"/>
          </p:nvPr>
        </p:nvSpPr>
        <p:spPr>
          <a:xfrm>
            <a:off x="713100" y="508201"/>
            <a:ext cx="6449400" cy="586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5" name="Google Shape;265;p31"/>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266" name="Shape 266"/>
        <p:cNvGrpSpPr/>
        <p:nvPr/>
      </p:nvGrpSpPr>
      <p:grpSpPr>
        <a:xfrm>
          <a:off x="0" y="0"/>
          <a:ext cx="0" cy="0"/>
          <a:chOff x="0" y="0"/>
          <a:chExt cx="0" cy="0"/>
        </a:xfrm>
      </p:grpSpPr>
      <p:sp>
        <p:nvSpPr>
          <p:cNvPr id="267" name="Google Shape;267;p32"/>
          <p:cNvSpPr/>
          <p:nvPr/>
        </p:nvSpPr>
        <p:spPr>
          <a:xfrm rot="10800000">
            <a:off x="150" y="4251000"/>
            <a:ext cx="9144000" cy="89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2"/>
          <p:cNvSpPr/>
          <p:nvPr/>
        </p:nvSpPr>
        <p:spPr>
          <a:xfrm rot="10800000">
            <a:off x="150" y="3358284"/>
            <a:ext cx="9144000" cy="892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2"/>
          <p:cNvSpPr/>
          <p:nvPr/>
        </p:nvSpPr>
        <p:spPr>
          <a:xfrm rot="10800000">
            <a:off x="150" y="-258"/>
            <a:ext cx="9144000" cy="30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2"/>
          <p:cNvSpPr txBox="1"/>
          <p:nvPr>
            <p:ph idx="1" type="subTitle"/>
          </p:nvPr>
        </p:nvSpPr>
        <p:spPr>
          <a:xfrm>
            <a:off x="713100" y="1615925"/>
            <a:ext cx="3858900" cy="113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71" name="Google Shape;271;p32"/>
          <p:cNvSpPr txBox="1"/>
          <p:nvPr/>
        </p:nvSpPr>
        <p:spPr>
          <a:xfrm>
            <a:off x="713100" y="3473425"/>
            <a:ext cx="4003200" cy="3657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000">
                <a:solidFill>
                  <a:schemeClr val="dk1"/>
                </a:solidFill>
                <a:latin typeface="Archivo"/>
                <a:ea typeface="Archivo"/>
                <a:cs typeface="Archivo"/>
                <a:sym typeface="Archivo"/>
              </a:rPr>
              <a:t>CREDITS: This presentation template was created by </a:t>
            </a:r>
            <a:r>
              <a:rPr b="1" lang="en" sz="1000">
                <a:solidFill>
                  <a:schemeClr val="dk1"/>
                </a:solidFill>
                <a:uFill>
                  <a:noFill/>
                </a:uFill>
                <a:latin typeface="Archivo"/>
                <a:ea typeface="Archivo"/>
                <a:cs typeface="Archivo"/>
                <a:sym typeface="Archivo"/>
                <a:hlinkClick r:id="rId2">
                  <a:extLst>
                    <a:ext uri="{A12FA001-AC4F-418D-AE19-62706E023703}">
                      <ahyp:hlinkClr val="tx"/>
                    </a:ext>
                  </a:extLst>
                </a:hlinkClick>
              </a:rPr>
              <a:t>Slidesgo</a:t>
            </a:r>
            <a:r>
              <a:rPr lang="en" sz="1000">
                <a:solidFill>
                  <a:schemeClr val="dk1"/>
                </a:solidFill>
                <a:latin typeface="Archivo"/>
                <a:ea typeface="Archivo"/>
                <a:cs typeface="Archivo"/>
                <a:sym typeface="Archivo"/>
              </a:rPr>
              <a:t>, and includes icons by </a:t>
            </a:r>
            <a:r>
              <a:rPr b="1" lang="en" sz="1000">
                <a:solidFill>
                  <a:schemeClr val="dk1"/>
                </a:solidFill>
                <a:uFill>
                  <a:noFill/>
                </a:uFill>
                <a:latin typeface="Archivo"/>
                <a:ea typeface="Archivo"/>
                <a:cs typeface="Archivo"/>
                <a:sym typeface="Archivo"/>
                <a:hlinkClick r:id="rId3">
                  <a:extLst>
                    <a:ext uri="{A12FA001-AC4F-418D-AE19-62706E023703}">
                      <ahyp:hlinkClr val="tx"/>
                    </a:ext>
                  </a:extLst>
                </a:hlinkClick>
              </a:rPr>
              <a:t>Flaticon</a:t>
            </a:r>
            <a:r>
              <a:rPr b="1" lang="en" sz="1000">
                <a:solidFill>
                  <a:schemeClr val="dk1"/>
                </a:solidFill>
                <a:latin typeface="Archivo"/>
                <a:ea typeface="Archivo"/>
                <a:cs typeface="Archivo"/>
                <a:sym typeface="Archivo"/>
              </a:rPr>
              <a:t> </a:t>
            </a:r>
            <a:r>
              <a:rPr lang="en" sz="1000">
                <a:solidFill>
                  <a:schemeClr val="dk1"/>
                </a:solidFill>
                <a:latin typeface="Archivo"/>
                <a:ea typeface="Archivo"/>
                <a:cs typeface="Archivo"/>
                <a:sym typeface="Archivo"/>
              </a:rPr>
              <a:t>and infographics &amp; images by </a:t>
            </a:r>
            <a:r>
              <a:rPr b="1" lang="en" sz="1000">
                <a:solidFill>
                  <a:schemeClr val="dk1"/>
                </a:solidFill>
                <a:uFill>
                  <a:noFill/>
                </a:uFill>
                <a:latin typeface="Archivo"/>
                <a:ea typeface="Archivo"/>
                <a:cs typeface="Archivo"/>
                <a:sym typeface="Archivo"/>
                <a:hlinkClick r:id="rId4">
                  <a:extLst>
                    <a:ext uri="{A12FA001-AC4F-418D-AE19-62706E023703}">
                      <ahyp:hlinkClr val="tx"/>
                    </a:ext>
                  </a:extLst>
                </a:hlinkClick>
              </a:rPr>
              <a:t>Freepik</a:t>
            </a:r>
            <a:endParaRPr b="1" sz="1000">
              <a:solidFill>
                <a:schemeClr val="dk1"/>
              </a:solidFill>
              <a:latin typeface="Archivo"/>
              <a:ea typeface="Archivo"/>
              <a:cs typeface="Archivo"/>
              <a:sym typeface="Archivo"/>
            </a:endParaRPr>
          </a:p>
        </p:txBody>
      </p:sp>
      <p:sp>
        <p:nvSpPr>
          <p:cNvPr id="272" name="Google Shape;272;p32"/>
          <p:cNvSpPr txBox="1"/>
          <p:nvPr>
            <p:ph type="ctrTitle"/>
          </p:nvPr>
        </p:nvSpPr>
        <p:spPr>
          <a:xfrm>
            <a:off x="717616" y="535000"/>
            <a:ext cx="3849900" cy="8940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57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3" name="Google Shape;273;p32"/>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12">
    <p:spTree>
      <p:nvGrpSpPr>
        <p:cNvPr id="274" name="Shape 274"/>
        <p:cNvGrpSpPr/>
        <p:nvPr/>
      </p:nvGrpSpPr>
      <p:grpSpPr>
        <a:xfrm>
          <a:off x="0" y="0"/>
          <a:ext cx="0" cy="0"/>
          <a:chOff x="0" y="0"/>
          <a:chExt cx="0" cy="0"/>
        </a:xfrm>
      </p:grpSpPr>
      <p:sp>
        <p:nvSpPr>
          <p:cNvPr id="275" name="Google Shape;275;p33"/>
          <p:cNvSpPr/>
          <p:nvPr/>
        </p:nvSpPr>
        <p:spPr>
          <a:xfrm rot="10800000">
            <a:off x="150" y="4872900"/>
            <a:ext cx="9144000" cy="27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3"/>
          <p:cNvSpPr/>
          <p:nvPr/>
        </p:nvSpPr>
        <p:spPr>
          <a:xfrm rot="10800000">
            <a:off x="150" y="4602243"/>
            <a:ext cx="9144000" cy="27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3"/>
          <p:cNvSpPr/>
          <p:nvPr/>
        </p:nvSpPr>
        <p:spPr>
          <a:xfrm rot="10800000">
            <a:off x="150" y="-258"/>
            <a:ext cx="9144000" cy="306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
    <p:spTree>
      <p:nvGrpSpPr>
        <p:cNvPr id="278" name="Shape 278"/>
        <p:cNvGrpSpPr/>
        <p:nvPr/>
      </p:nvGrpSpPr>
      <p:grpSpPr>
        <a:xfrm>
          <a:off x="0" y="0"/>
          <a:ext cx="0" cy="0"/>
          <a:chOff x="0" y="0"/>
          <a:chExt cx="0" cy="0"/>
        </a:xfrm>
      </p:grpSpPr>
      <p:sp>
        <p:nvSpPr>
          <p:cNvPr id="279" name="Google Shape;279;p34"/>
          <p:cNvSpPr/>
          <p:nvPr/>
        </p:nvSpPr>
        <p:spPr>
          <a:xfrm rot="10800000">
            <a:off x="150" y="4872900"/>
            <a:ext cx="9144000" cy="27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4"/>
          <p:cNvSpPr/>
          <p:nvPr/>
        </p:nvSpPr>
        <p:spPr>
          <a:xfrm rot="10800000">
            <a:off x="150" y="-7"/>
            <a:ext cx="9144000" cy="27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p:nvPr/>
        </p:nvSpPr>
        <p:spPr>
          <a:xfrm rot="10800000">
            <a:off x="150" y="3073575"/>
            <a:ext cx="9144000" cy="159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p:nvPr/>
        </p:nvSpPr>
        <p:spPr>
          <a:xfrm rot="10800000">
            <a:off x="150" y="1481426"/>
            <a:ext cx="9144000" cy="159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rot="10800000">
            <a:off x="150" y="4665604"/>
            <a:ext cx="9144000" cy="47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rot="10800000">
            <a:off x="150" y="4"/>
            <a:ext cx="9144000" cy="47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txBox="1"/>
          <p:nvPr>
            <p:ph type="title"/>
          </p:nvPr>
        </p:nvSpPr>
        <p:spPr>
          <a:xfrm>
            <a:off x="713100" y="508201"/>
            <a:ext cx="6449400" cy="586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 name="Google Shape;35;p5"/>
          <p:cNvSpPr txBox="1"/>
          <p:nvPr>
            <p:ph idx="1" type="subTitle"/>
          </p:nvPr>
        </p:nvSpPr>
        <p:spPr>
          <a:xfrm>
            <a:off x="1275000" y="2040186"/>
            <a:ext cx="4565400" cy="791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 name="Google Shape;36;p5"/>
          <p:cNvSpPr txBox="1"/>
          <p:nvPr>
            <p:ph idx="2" type="subTitle"/>
          </p:nvPr>
        </p:nvSpPr>
        <p:spPr>
          <a:xfrm>
            <a:off x="1275000" y="1723663"/>
            <a:ext cx="45654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37" name="Google Shape;37;p5"/>
          <p:cNvSpPr txBox="1"/>
          <p:nvPr>
            <p:ph idx="3" type="subTitle"/>
          </p:nvPr>
        </p:nvSpPr>
        <p:spPr>
          <a:xfrm>
            <a:off x="1275000" y="3632273"/>
            <a:ext cx="4565400" cy="791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8" name="Google Shape;38;p5"/>
          <p:cNvSpPr txBox="1"/>
          <p:nvPr>
            <p:ph idx="4" type="subTitle"/>
          </p:nvPr>
        </p:nvSpPr>
        <p:spPr>
          <a:xfrm>
            <a:off x="1275000" y="3315750"/>
            <a:ext cx="4565400" cy="37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None/>
              <a:defRPr sz="1900">
                <a:latin typeface="Archivo Black"/>
                <a:ea typeface="Archivo Black"/>
                <a:cs typeface="Archivo Black"/>
                <a:sym typeface="Archivo Black"/>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p:txBody>
      </p:sp>
      <p:sp>
        <p:nvSpPr>
          <p:cNvPr id="39" name="Google Shape;39;p5"/>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txBox="1"/>
          <p:nvPr>
            <p:ph type="title"/>
          </p:nvPr>
        </p:nvSpPr>
        <p:spPr>
          <a:xfrm>
            <a:off x="713100" y="508201"/>
            <a:ext cx="6449400" cy="586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 name="Google Shape;42;p6"/>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
        <p:nvSpPr>
          <p:cNvPr id="43" name="Google Shape;43;p6"/>
          <p:cNvSpPr/>
          <p:nvPr/>
        </p:nvSpPr>
        <p:spPr>
          <a:xfrm rot="10800000">
            <a:off x="150" y="-258"/>
            <a:ext cx="9144000" cy="30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10800000">
            <a:off x="150" y="4836592"/>
            <a:ext cx="9144000" cy="30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sp>
        <p:nvSpPr>
          <p:cNvPr id="46" name="Google Shape;46;p7"/>
          <p:cNvSpPr/>
          <p:nvPr/>
        </p:nvSpPr>
        <p:spPr>
          <a:xfrm rot="10800000">
            <a:off x="150" y="398125"/>
            <a:ext cx="9144000" cy="4207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p:nvPr/>
        </p:nvSpPr>
        <p:spPr>
          <a:xfrm rot="10800000">
            <a:off x="150" y="4605904"/>
            <a:ext cx="9144000" cy="53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7"/>
          <p:cNvSpPr txBox="1"/>
          <p:nvPr>
            <p:ph type="title"/>
          </p:nvPr>
        </p:nvSpPr>
        <p:spPr>
          <a:xfrm>
            <a:off x="5248200" y="1315788"/>
            <a:ext cx="3182700" cy="19533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9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9" name="Google Shape;49;p7"/>
          <p:cNvSpPr txBox="1"/>
          <p:nvPr>
            <p:ph idx="1" type="body"/>
          </p:nvPr>
        </p:nvSpPr>
        <p:spPr>
          <a:xfrm>
            <a:off x="5248200" y="3468312"/>
            <a:ext cx="3182700" cy="769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0" name="Google Shape;50;p7"/>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
        <p:nvSpPr>
          <p:cNvPr id="51" name="Google Shape;51;p7"/>
          <p:cNvSpPr/>
          <p:nvPr>
            <p:ph idx="2" type="pic"/>
          </p:nvPr>
        </p:nvSpPr>
        <p:spPr>
          <a:xfrm>
            <a:off x="726100" y="1094700"/>
            <a:ext cx="3846000" cy="3364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2" name="Shape 52"/>
        <p:cNvGrpSpPr/>
        <p:nvPr/>
      </p:nvGrpSpPr>
      <p:grpSpPr>
        <a:xfrm>
          <a:off x="0" y="0"/>
          <a:ext cx="0" cy="0"/>
          <a:chOff x="0" y="0"/>
          <a:chExt cx="0" cy="0"/>
        </a:xfrm>
      </p:grpSpPr>
      <p:sp>
        <p:nvSpPr>
          <p:cNvPr id="53" name="Google Shape;53;p8"/>
          <p:cNvSpPr txBox="1"/>
          <p:nvPr>
            <p:ph type="title"/>
          </p:nvPr>
        </p:nvSpPr>
        <p:spPr>
          <a:xfrm>
            <a:off x="4101525" y="1646175"/>
            <a:ext cx="4329300" cy="21939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57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4" name="Google Shape;54;p8"/>
          <p:cNvSpPr/>
          <p:nvPr/>
        </p:nvSpPr>
        <p:spPr>
          <a:xfrm flipH="1">
            <a:off x="150" y="4605975"/>
            <a:ext cx="9144000" cy="54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150" y="272001"/>
            <a:ext cx="9144000" cy="27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150" y="-15"/>
            <a:ext cx="9144000" cy="27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8" name="Shape 58"/>
        <p:cNvGrpSpPr/>
        <p:nvPr/>
      </p:nvGrpSpPr>
      <p:grpSpPr>
        <a:xfrm>
          <a:off x="0" y="0"/>
          <a:ext cx="0" cy="0"/>
          <a:chOff x="0" y="0"/>
          <a:chExt cx="0" cy="0"/>
        </a:xfrm>
      </p:grpSpPr>
      <p:sp>
        <p:nvSpPr>
          <p:cNvPr id="59" name="Google Shape;59;p9"/>
          <p:cNvSpPr/>
          <p:nvPr/>
        </p:nvSpPr>
        <p:spPr>
          <a:xfrm rot="10800000">
            <a:off x="150" y="-258"/>
            <a:ext cx="9144000" cy="306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p:nvPr/>
        </p:nvSpPr>
        <p:spPr>
          <a:xfrm rot="10800000">
            <a:off x="150" y="4836592"/>
            <a:ext cx="9144000" cy="30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p:nvPr/>
        </p:nvSpPr>
        <p:spPr>
          <a:xfrm rot="10800000">
            <a:off x="150" y="4529692"/>
            <a:ext cx="9144000" cy="306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txBox="1"/>
          <p:nvPr>
            <p:ph type="title"/>
          </p:nvPr>
        </p:nvSpPr>
        <p:spPr>
          <a:xfrm>
            <a:off x="764050" y="1511075"/>
            <a:ext cx="5049000" cy="7497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764050" y="2473650"/>
            <a:ext cx="5049000" cy="1713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20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nvSpPr>
        <p:spPr>
          <a:xfrm>
            <a:off x="7852550" y="786775"/>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 name="Shape 65"/>
        <p:cNvGrpSpPr/>
        <p:nvPr/>
      </p:nvGrpSpPr>
      <p:grpSpPr>
        <a:xfrm>
          <a:off x="0" y="0"/>
          <a:ext cx="0" cy="0"/>
          <a:chOff x="0" y="0"/>
          <a:chExt cx="0" cy="0"/>
        </a:xfrm>
      </p:grpSpPr>
      <p:sp>
        <p:nvSpPr>
          <p:cNvPr id="66" name="Google Shape;66;p10"/>
          <p:cNvSpPr/>
          <p:nvPr/>
        </p:nvSpPr>
        <p:spPr>
          <a:xfrm rot="10800000">
            <a:off x="150" y="3612300"/>
            <a:ext cx="9144000" cy="122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0"/>
          <p:cNvSpPr/>
          <p:nvPr/>
        </p:nvSpPr>
        <p:spPr>
          <a:xfrm rot="10800000">
            <a:off x="150" y="4839599"/>
            <a:ext cx="9144000" cy="30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p:nvPr/>
        </p:nvSpPr>
        <p:spPr>
          <a:xfrm rot="10800000">
            <a:off x="150" y="-12"/>
            <a:ext cx="9144000" cy="3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0"/>
          <p:cNvSpPr txBox="1"/>
          <p:nvPr>
            <p:ph idx="1" type="body"/>
          </p:nvPr>
        </p:nvSpPr>
        <p:spPr>
          <a:xfrm>
            <a:off x="713100" y="3749700"/>
            <a:ext cx="4573800" cy="852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sz="2900">
                <a:latin typeface="Archivo Black"/>
                <a:ea typeface="Archivo Black"/>
                <a:cs typeface="Archivo Black"/>
                <a:sym typeface="Archivo Black"/>
              </a:defRPr>
            </a:lvl1pPr>
          </a:lstStyle>
          <a:p/>
        </p:txBody>
      </p:sp>
      <p:sp>
        <p:nvSpPr>
          <p:cNvPr id="70" name="Google Shape;70;p10"/>
          <p:cNvSpPr txBox="1"/>
          <p:nvPr/>
        </p:nvSpPr>
        <p:spPr>
          <a:xfrm>
            <a:off x="7852550" y="4295563"/>
            <a:ext cx="578100" cy="21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en">
                <a:solidFill>
                  <a:schemeClr val="dk1"/>
                </a:solidFill>
                <a:latin typeface="Archivo"/>
                <a:ea typeface="Archivo"/>
                <a:cs typeface="Archivo"/>
                <a:sym typeface="Archivo"/>
              </a:rPr>
              <a:t>‹#›</a:t>
            </a:fld>
            <a:endParaRPr b="1">
              <a:solidFill>
                <a:schemeClr val="dk1"/>
              </a:solidFill>
              <a:latin typeface="Archivo"/>
              <a:ea typeface="Archivo"/>
              <a:cs typeface="Archivo"/>
              <a:sym typeface="Archivo"/>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1pPr>
            <a:lvl2pPr lvl="1">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2pPr>
            <a:lvl3pPr lvl="2">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3pPr>
            <a:lvl4pPr lvl="3">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4pPr>
            <a:lvl5pPr lvl="4">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5pPr>
            <a:lvl6pPr lvl="5">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6pPr>
            <a:lvl7pPr lvl="6">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7pPr>
            <a:lvl8pPr lvl="7">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8pPr>
            <a:lvl9pPr lvl="8">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Archivo"/>
              <a:buChar char="●"/>
              <a:defRPr sz="1800">
                <a:solidFill>
                  <a:schemeClr val="dk1"/>
                </a:solidFill>
                <a:latin typeface="Archivo"/>
                <a:ea typeface="Archivo"/>
                <a:cs typeface="Archivo"/>
                <a:sym typeface="Archivo"/>
              </a:defRPr>
            </a:lvl1pPr>
            <a:lvl2pPr indent="-317500" lvl="1" marL="9144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indent="-317500" lvl="2" marL="13716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indent="-317500" lvl="3" marL="18288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indent="-317500" lvl="4" marL="22860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indent="-317500" lvl="5" marL="27432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indent="-317500" lvl="6" marL="32004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indent="-317500" lvl="7" marL="36576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indent="-317500" lvl="8" marL="41148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9.png"/><Relationship Id="rId7"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10.jp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10.jp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5"/>
          <p:cNvSpPr txBox="1"/>
          <p:nvPr>
            <p:ph type="ctrTitle"/>
          </p:nvPr>
        </p:nvSpPr>
        <p:spPr>
          <a:xfrm>
            <a:off x="713100" y="693425"/>
            <a:ext cx="5611500" cy="222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INNOVATION DESIGN LAB MIDSEM</a:t>
            </a:r>
            <a:endParaRPr>
              <a:latin typeface="Archivo Medium"/>
              <a:ea typeface="Archivo Medium"/>
              <a:cs typeface="Archivo Medium"/>
              <a:sym typeface="Archivo Medium"/>
            </a:endParaRPr>
          </a:p>
        </p:txBody>
      </p:sp>
      <p:sp>
        <p:nvSpPr>
          <p:cNvPr id="286" name="Google Shape;286;p35"/>
          <p:cNvSpPr txBox="1"/>
          <p:nvPr>
            <p:ph idx="1" type="subTitle"/>
          </p:nvPr>
        </p:nvSpPr>
        <p:spPr>
          <a:xfrm>
            <a:off x="713100" y="3648036"/>
            <a:ext cx="77178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Aritra Bhaduri(2101AI40)</a:t>
            </a:r>
            <a:endParaRPr/>
          </a:p>
          <a:p>
            <a:pPr indent="0" lvl="0" marL="0" rtl="0" algn="l">
              <a:spcBef>
                <a:spcPts val="0"/>
              </a:spcBef>
              <a:spcAft>
                <a:spcPts val="0"/>
              </a:spcAft>
              <a:buNone/>
            </a:pPr>
            <a:r>
              <a:rPr lang="en"/>
              <a:t>Supervisor</a:t>
            </a:r>
            <a:r>
              <a:rPr lang="en"/>
              <a:t>: Dr. Raju Halder</a:t>
            </a:r>
            <a:endParaRPr/>
          </a:p>
        </p:txBody>
      </p:sp>
      <p:sp>
        <p:nvSpPr>
          <p:cNvPr id="287" name="Google Shape;287;p35"/>
          <p:cNvSpPr/>
          <p:nvPr/>
        </p:nvSpPr>
        <p:spPr>
          <a:xfrm>
            <a:off x="7273775" y="693431"/>
            <a:ext cx="1157127" cy="401178"/>
          </a:xfrm>
          <a:custGeom>
            <a:rect b="b" l="l" r="r" t="t"/>
            <a:pathLst>
              <a:path extrusionOk="0" fill="none" h="12133" w="38542">
                <a:moveTo>
                  <a:pt x="1" y="0"/>
                </a:moveTo>
                <a:lnTo>
                  <a:pt x="38542" y="0"/>
                </a:lnTo>
                <a:lnTo>
                  <a:pt x="38542" y="12133"/>
                </a:lnTo>
                <a:lnTo>
                  <a:pt x="1" y="12133"/>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5"/>
          <p:cNvSpPr/>
          <p:nvPr/>
        </p:nvSpPr>
        <p:spPr>
          <a:xfrm>
            <a:off x="7852518" y="691050"/>
            <a:ext cx="30" cy="403558"/>
          </a:xfrm>
          <a:custGeom>
            <a:rect b="b" l="l" r="r" t="t"/>
            <a:pathLst>
              <a:path extrusionOk="0" fill="none" h="12205" w="1">
                <a:moveTo>
                  <a:pt x="0" y="12205"/>
                </a:moveTo>
                <a:lnTo>
                  <a:pt x="0" y="1"/>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35"/>
          <p:cNvGrpSpPr/>
          <p:nvPr/>
        </p:nvGrpSpPr>
        <p:grpSpPr>
          <a:xfrm>
            <a:off x="7352038" y="791269"/>
            <a:ext cx="406409" cy="203099"/>
            <a:chOff x="7360050" y="800975"/>
            <a:chExt cx="367625" cy="183700"/>
          </a:xfrm>
        </p:grpSpPr>
        <p:sp>
          <p:nvSpPr>
            <p:cNvPr id="290" name="Google Shape;290;p35"/>
            <p:cNvSpPr/>
            <p:nvPr/>
          </p:nvSpPr>
          <p:spPr>
            <a:xfrm>
              <a:off x="7360050" y="984650"/>
              <a:ext cx="367625" cy="25"/>
            </a:xfrm>
            <a:custGeom>
              <a:rect b="b" l="l" r="r" t="t"/>
              <a:pathLst>
                <a:path extrusionOk="0" fill="none" h="1" w="14705">
                  <a:moveTo>
                    <a:pt x="14705" y="0"/>
                  </a:moveTo>
                  <a:lnTo>
                    <a:pt x="1" y="0"/>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5"/>
            <p:cNvSpPr/>
            <p:nvPr/>
          </p:nvSpPr>
          <p:spPr>
            <a:xfrm>
              <a:off x="7543700" y="937300"/>
              <a:ext cx="177425" cy="47375"/>
            </a:xfrm>
            <a:custGeom>
              <a:rect b="b" l="l" r="r" t="t"/>
              <a:pathLst>
                <a:path extrusionOk="0" fill="none" h="1895" w="7097">
                  <a:moveTo>
                    <a:pt x="7097" y="1"/>
                  </a:moveTo>
                  <a:lnTo>
                    <a:pt x="1"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5"/>
            <p:cNvSpPr/>
            <p:nvPr/>
          </p:nvSpPr>
          <p:spPr>
            <a:xfrm>
              <a:off x="7543700" y="892950"/>
              <a:ext cx="159275" cy="91725"/>
            </a:xfrm>
            <a:custGeom>
              <a:rect b="b" l="l" r="r" t="t"/>
              <a:pathLst>
                <a:path extrusionOk="0" fill="none" h="3669" w="6371">
                  <a:moveTo>
                    <a:pt x="6371" y="1"/>
                  </a:moveTo>
                  <a:lnTo>
                    <a:pt x="1"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5"/>
            <p:cNvSpPr/>
            <p:nvPr/>
          </p:nvSpPr>
          <p:spPr>
            <a:xfrm>
              <a:off x="7543700" y="854850"/>
              <a:ext cx="130100" cy="129825"/>
            </a:xfrm>
            <a:custGeom>
              <a:rect b="b" l="l" r="r" t="t"/>
              <a:pathLst>
                <a:path extrusionOk="0" fill="none" h="5193" w="5204">
                  <a:moveTo>
                    <a:pt x="5204" y="1"/>
                  </a:moveTo>
                  <a:lnTo>
                    <a:pt x="1"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5"/>
            <p:cNvSpPr/>
            <p:nvPr/>
          </p:nvSpPr>
          <p:spPr>
            <a:xfrm>
              <a:off x="7543700" y="825700"/>
              <a:ext cx="92000" cy="158975"/>
            </a:xfrm>
            <a:custGeom>
              <a:rect b="b" l="l" r="r" t="t"/>
              <a:pathLst>
                <a:path extrusionOk="0" fill="none" h="6359" w="3680">
                  <a:moveTo>
                    <a:pt x="3680" y="0"/>
                  </a:moveTo>
                  <a:lnTo>
                    <a:pt x="1"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5"/>
            <p:cNvSpPr/>
            <p:nvPr/>
          </p:nvSpPr>
          <p:spPr>
            <a:xfrm>
              <a:off x="7543700" y="807225"/>
              <a:ext cx="47650" cy="177450"/>
            </a:xfrm>
            <a:custGeom>
              <a:rect b="b" l="l" r="r" t="t"/>
              <a:pathLst>
                <a:path extrusionOk="0" fill="none" h="7098" w="1906">
                  <a:moveTo>
                    <a:pt x="1906" y="1"/>
                  </a:moveTo>
                  <a:lnTo>
                    <a:pt x="1"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5"/>
            <p:cNvSpPr/>
            <p:nvPr/>
          </p:nvSpPr>
          <p:spPr>
            <a:xfrm>
              <a:off x="7543700" y="800975"/>
              <a:ext cx="25" cy="183700"/>
            </a:xfrm>
            <a:custGeom>
              <a:rect b="b" l="l" r="r" t="t"/>
              <a:pathLst>
                <a:path extrusionOk="0" fill="none" h="7348" w="1">
                  <a:moveTo>
                    <a:pt x="1" y="1"/>
                  </a:moveTo>
                  <a:lnTo>
                    <a:pt x="1" y="734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5"/>
            <p:cNvSpPr/>
            <p:nvPr/>
          </p:nvSpPr>
          <p:spPr>
            <a:xfrm>
              <a:off x="7496075" y="807225"/>
              <a:ext cx="47650" cy="177450"/>
            </a:xfrm>
            <a:custGeom>
              <a:rect b="b" l="l" r="r" t="t"/>
              <a:pathLst>
                <a:path extrusionOk="0" fill="none" h="7098" w="1906">
                  <a:moveTo>
                    <a:pt x="1" y="1"/>
                  </a:moveTo>
                  <a:lnTo>
                    <a:pt x="1906"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5"/>
            <p:cNvSpPr/>
            <p:nvPr/>
          </p:nvSpPr>
          <p:spPr>
            <a:xfrm>
              <a:off x="7452025" y="825700"/>
              <a:ext cx="91700" cy="158975"/>
            </a:xfrm>
            <a:custGeom>
              <a:rect b="b" l="l" r="r" t="t"/>
              <a:pathLst>
                <a:path extrusionOk="0" fill="none" h="6359" w="3668">
                  <a:moveTo>
                    <a:pt x="1" y="0"/>
                  </a:moveTo>
                  <a:lnTo>
                    <a:pt x="3668"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5"/>
            <p:cNvSpPr/>
            <p:nvPr/>
          </p:nvSpPr>
          <p:spPr>
            <a:xfrm>
              <a:off x="7413925" y="854850"/>
              <a:ext cx="129800" cy="129825"/>
            </a:xfrm>
            <a:custGeom>
              <a:rect b="b" l="l" r="r" t="t"/>
              <a:pathLst>
                <a:path extrusionOk="0" fill="none" h="5193" w="5192">
                  <a:moveTo>
                    <a:pt x="1" y="1"/>
                  </a:moveTo>
                  <a:lnTo>
                    <a:pt x="5192"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5"/>
            <p:cNvSpPr/>
            <p:nvPr/>
          </p:nvSpPr>
          <p:spPr>
            <a:xfrm>
              <a:off x="7384750" y="892950"/>
              <a:ext cx="158975" cy="91725"/>
            </a:xfrm>
            <a:custGeom>
              <a:rect b="b" l="l" r="r" t="t"/>
              <a:pathLst>
                <a:path extrusionOk="0" fill="none" h="3669" w="6359">
                  <a:moveTo>
                    <a:pt x="1" y="1"/>
                  </a:moveTo>
                  <a:lnTo>
                    <a:pt x="6359"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5"/>
            <p:cNvSpPr/>
            <p:nvPr/>
          </p:nvSpPr>
          <p:spPr>
            <a:xfrm>
              <a:off x="7366300" y="937300"/>
              <a:ext cx="177425" cy="47375"/>
            </a:xfrm>
            <a:custGeom>
              <a:rect b="b" l="l" r="r" t="t"/>
              <a:pathLst>
                <a:path extrusionOk="0" fill="none" h="1895" w="7097">
                  <a:moveTo>
                    <a:pt x="1" y="1"/>
                  </a:moveTo>
                  <a:lnTo>
                    <a:pt x="7097"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4"/>
          <p:cNvSpPr txBox="1"/>
          <p:nvPr>
            <p:ph type="title"/>
          </p:nvPr>
        </p:nvSpPr>
        <p:spPr>
          <a:xfrm>
            <a:off x="713100" y="508201"/>
            <a:ext cx="6449400" cy="5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The major drawbacks of existing solutions</a:t>
            </a:r>
            <a:endParaRPr sz="2200"/>
          </a:p>
        </p:txBody>
      </p:sp>
      <p:sp>
        <p:nvSpPr>
          <p:cNvPr id="512" name="Google Shape;512;p44"/>
          <p:cNvSpPr/>
          <p:nvPr/>
        </p:nvSpPr>
        <p:spPr>
          <a:xfrm>
            <a:off x="7273775" y="693431"/>
            <a:ext cx="1157127" cy="401178"/>
          </a:xfrm>
          <a:custGeom>
            <a:rect b="b" l="l" r="r" t="t"/>
            <a:pathLst>
              <a:path extrusionOk="0" fill="none" h="12133" w="38542">
                <a:moveTo>
                  <a:pt x="1" y="0"/>
                </a:moveTo>
                <a:lnTo>
                  <a:pt x="38542" y="0"/>
                </a:lnTo>
                <a:lnTo>
                  <a:pt x="38542" y="12133"/>
                </a:lnTo>
                <a:lnTo>
                  <a:pt x="1" y="12133"/>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4"/>
          <p:cNvSpPr/>
          <p:nvPr/>
        </p:nvSpPr>
        <p:spPr>
          <a:xfrm>
            <a:off x="7852518" y="691050"/>
            <a:ext cx="30" cy="403558"/>
          </a:xfrm>
          <a:custGeom>
            <a:rect b="b" l="l" r="r" t="t"/>
            <a:pathLst>
              <a:path extrusionOk="0" fill="none" h="12205" w="1">
                <a:moveTo>
                  <a:pt x="0" y="12205"/>
                </a:moveTo>
                <a:lnTo>
                  <a:pt x="0" y="1"/>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 name="Google Shape;514;p44"/>
          <p:cNvGrpSpPr/>
          <p:nvPr/>
        </p:nvGrpSpPr>
        <p:grpSpPr>
          <a:xfrm>
            <a:off x="7352038" y="791269"/>
            <a:ext cx="406409" cy="203099"/>
            <a:chOff x="7360050" y="800975"/>
            <a:chExt cx="367625" cy="183700"/>
          </a:xfrm>
        </p:grpSpPr>
        <p:sp>
          <p:nvSpPr>
            <p:cNvPr id="515" name="Google Shape;515;p44"/>
            <p:cNvSpPr/>
            <p:nvPr/>
          </p:nvSpPr>
          <p:spPr>
            <a:xfrm>
              <a:off x="7360050" y="984650"/>
              <a:ext cx="367625" cy="25"/>
            </a:xfrm>
            <a:custGeom>
              <a:rect b="b" l="l" r="r" t="t"/>
              <a:pathLst>
                <a:path extrusionOk="0" fill="none" h="1" w="14705">
                  <a:moveTo>
                    <a:pt x="14705" y="0"/>
                  </a:moveTo>
                  <a:lnTo>
                    <a:pt x="1" y="0"/>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4"/>
            <p:cNvSpPr/>
            <p:nvPr/>
          </p:nvSpPr>
          <p:spPr>
            <a:xfrm>
              <a:off x="7543700" y="937300"/>
              <a:ext cx="177425" cy="47375"/>
            </a:xfrm>
            <a:custGeom>
              <a:rect b="b" l="l" r="r" t="t"/>
              <a:pathLst>
                <a:path extrusionOk="0" fill="none" h="1895" w="7097">
                  <a:moveTo>
                    <a:pt x="7097" y="1"/>
                  </a:moveTo>
                  <a:lnTo>
                    <a:pt x="1"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4"/>
            <p:cNvSpPr/>
            <p:nvPr/>
          </p:nvSpPr>
          <p:spPr>
            <a:xfrm>
              <a:off x="7543700" y="892950"/>
              <a:ext cx="159275" cy="91725"/>
            </a:xfrm>
            <a:custGeom>
              <a:rect b="b" l="l" r="r" t="t"/>
              <a:pathLst>
                <a:path extrusionOk="0" fill="none" h="3669" w="6371">
                  <a:moveTo>
                    <a:pt x="6371" y="1"/>
                  </a:moveTo>
                  <a:lnTo>
                    <a:pt x="1"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4"/>
            <p:cNvSpPr/>
            <p:nvPr/>
          </p:nvSpPr>
          <p:spPr>
            <a:xfrm>
              <a:off x="7543700" y="854850"/>
              <a:ext cx="130100" cy="129825"/>
            </a:xfrm>
            <a:custGeom>
              <a:rect b="b" l="l" r="r" t="t"/>
              <a:pathLst>
                <a:path extrusionOk="0" fill="none" h="5193" w="5204">
                  <a:moveTo>
                    <a:pt x="5204" y="1"/>
                  </a:moveTo>
                  <a:lnTo>
                    <a:pt x="1"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4"/>
            <p:cNvSpPr/>
            <p:nvPr/>
          </p:nvSpPr>
          <p:spPr>
            <a:xfrm>
              <a:off x="7543700" y="825700"/>
              <a:ext cx="92000" cy="158975"/>
            </a:xfrm>
            <a:custGeom>
              <a:rect b="b" l="l" r="r" t="t"/>
              <a:pathLst>
                <a:path extrusionOk="0" fill="none" h="6359" w="3680">
                  <a:moveTo>
                    <a:pt x="3680" y="0"/>
                  </a:moveTo>
                  <a:lnTo>
                    <a:pt x="1"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4"/>
            <p:cNvSpPr/>
            <p:nvPr/>
          </p:nvSpPr>
          <p:spPr>
            <a:xfrm>
              <a:off x="7543700" y="807225"/>
              <a:ext cx="47650" cy="177450"/>
            </a:xfrm>
            <a:custGeom>
              <a:rect b="b" l="l" r="r" t="t"/>
              <a:pathLst>
                <a:path extrusionOk="0" fill="none" h="7098" w="1906">
                  <a:moveTo>
                    <a:pt x="1906" y="1"/>
                  </a:moveTo>
                  <a:lnTo>
                    <a:pt x="1"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4"/>
            <p:cNvSpPr/>
            <p:nvPr/>
          </p:nvSpPr>
          <p:spPr>
            <a:xfrm>
              <a:off x="7543700" y="800975"/>
              <a:ext cx="25" cy="183700"/>
            </a:xfrm>
            <a:custGeom>
              <a:rect b="b" l="l" r="r" t="t"/>
              <a:pathLst>
                <a:path extrusionOk="0" fill="none" h="7348" w="1">
                  <a:moveTo>
                    <a:pt x="1" y="1"/>
                  </a:moveTo>
                  <a:lnTo>
                    <a:pt x="1" y="734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4"/>
            <p:cNvSpPr/>
            <p:nvPr/>
          </p:nvSpPr>
          <p:spPr>
            <a:xfrm>
              <a:off x="7496075" y="807225"/>
              <a:ext cx="47650" cy="177450"/>
            </a:xfrm>
            <a:custGeom>
              <a:rect b="b" l="l" r="r" t="t"/>
              <a:pathLst>
                <a:path extrusionOk="0" fill="none" h="7098" w="1906">
                  <a:moveTo>
                    <a:pt x="1" y="1"/>
                  </a:moveTo>
                  <a:lnTo>
                    <a:pt x="1906"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4"/>
            <p:cNvSpPr/>
            <p:nvPr/>
          </p:nvSpPr>
          <p:spPr>
            <a:xfrm>
              <a:off x="7452025" y="825700"/>
              <a:ext cx="91700" cy="158975"/>
            </a:xfrm>
            <a:custGeom>
              <a:rect b="b" l="l" r="r" t="t"/>
              <a:pathLst>
                <a:path extrusionOk="0" fill="none" h="6359" w="3668">
                  <a:moveTo>
                    <a:pt x="1" y="0"/>
                  </a:moveTo>
                  <a:lnTo>
                    <a:pt x="3668"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4"/>
            <p:cNvSpPr/>
            <p:nvPr/>
          </p:nvSpPr>
          <p:spPr>
            <a:xfrm>
              <a:off x="7413925" y="854850"/>
              <a:ext cx="129800" cy="129825"/>
            </a:xfrm>
            <a:custGeom>
              <a:rect b="b" l="l" r="r" t="t"/>
              <a:pathLst>
                <a:path extrusionOk="0" fill="none" h="5193" w="5192">
                  <a:moveTo>
                    <a:pt x="1" y="1"/>
                  </a:moveTo>
                  <a:lnTo>
                    <a:pt x="5192"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4"/>
            <p:cNvSpPr/>
            <p:nvPr/>
          </p:nvSpPr>
          <p:spPr>
            <a:xfrm>
              <a:off x="7384750" y="892950"/>
              <a:ext cx="158975" cy="91725"/>
            </a:xfrm>
            <a:custGeom>
              <a:rect b="b" l="l" r="r" t="t"/>
              <a:pathLst>
                <a:path extrusionOk="0" fill="none" h="3669" w="6359">
                  <a:moveTo>
                    <a:pt x="1" y="1"/>
                  </a:moveTo>
                  <a:lnTo>
                    <a:pt x="6359"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4"/>
            <p:cNvSpPr/>
            <p:nvPr/>
          </p:nvSpPr>
          <p:spPr>
            <a:xfrm>
              <a:off x="7366300" y="937300"/>
              <a:ext cx="177425" cy="47375"/>
            </a:xfrm>
            <a:custGeom>
              <a:rect b="b" l="l" r="r" t="t"/>
              <a:pathLst>
                <a:path extrusionOk="0" fill="none" h="1895" w="7097">
                  <a:moveTo>
                    <a:pt x="1" y="1"/>
                  </a:moveTo>
                  <a:lnTo>
                    <a:pt x="7097"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 name="Google Shape;527;p44"/>
          <p:cNvSpPr txBox="1"/>
          <p:nvPr>
            <p:ph idx="1" type="body"/>
          </p:nvPr>
        </p:nvSpPr>
        <p:spPr>
          <a:xfrm>
            <a:off x="713100" y="1251386"/>
            <a:ext cx="7717800" cy="1777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major problem with </a:t>
            </a:r>
            <a:r>
              <a:rPr lang="en"/>
              <a:t>most</a:t>
            </a:r>
            <a:r>
              <a:rPr lang="en"/>
              <a:t> popular existing solutions is that these are not “</a:t>
            </a:r>
            <a:r>
              <a:rPr b="1" lang="en"/>
              <a:t>metaverse ready</a:t>
            </a:r>
            <a:r>
              <a:rPr lang="en"/>
              <a:t>”, which means they are not meant to work in a metaverse setting, where the threats are new and unexplored and assets are non conventional.</a:t>
            </a:r>
            <a:endParaRPr/>
          </a:p>
          <a:p>
            <a:pPr indent="-342900" lvl="0" marL="457200" rtl="0" algn="l">
              <a:spcBef>
                <a:spcPts val="0"/>
              </a:spcBef>
              <a:spcAft>
                <a:spcPts val="0"/>
              </a:spcAft>
              <a:buSzPts val="1800"/>
              <a:buChar char="●"/>
            </a:pPr>
            <a:r>
              <a:rPr lang="en"/>
              <a:t>Asset market at metaverse is way more dynamic than what standard </a:t>
            </a:r>
            <a:r>
              <a:rPr lang="en"/>
              <a:t>insurance</a:t>
            </a:r>
            <a:r>
              <a:rPr lang="en"/>
              <a:t> products can cope up with. For this we need a solution built specifically for metaverse, which can imbibe the dynamic nature of market and propose competitive and fair pricing.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5"/>
          <p:cNvSpPr txBox="1"/>
          <p:nvPr>
            <p:ph type="title"/>
          </p:nvPr>
        </p:nvSpPr>
        <p:spPr>
          <a:xfrm>
            <a:off x="4070700" y="2792025"/>
            <a:ext cx="42312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SOLUTION</a:t>
            </a:r>
            <a:endParaRPr/>
          </a:p>
        </p:txBody>
      </p:sp>
      <p:sp>
        <p:nvSpPr>
          <p:cNvPr id="533" name="Google Shape;533;p45"/>
          <p:cNvSpPr txBox="1"/>
          <p:nvPr>
            <p:ph idx="2" type="title"/>
          </p:nvPr>
        </p:nvSpPr>
        <p:spPr>
          <a:xfrm>
            <a:off x="4070700" y="1061188"/>
            <a:ext cx="2624700" cy="17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534" name="Google Shape;534;p45"/>
          <p:cNvCxnSpPr/>
          <p:nvPr/>
        </p:nvCxnSpPr>
        <p:spPr>
          <a:xfrm rot="10800000">
            <a:off x="4080475" y="2792025"/>
            <a:ext cx="3856500" cy="0"/>
          </a:xfrm>
          <a:prstGeom prst="straightConnector1">
            <a:avLst/>
          </a:prstGeom>
          <a:noFill/>
          <a:ln cap="flat" cmpd="sng" w="19050">
            <a:solidFill>
              <a:schemeClr val="dk1"/>
            </a:solidFill>
            <a:prstDash val="solid"/>
            <a:round/>
            <a:headEnd len="med" w="med" type="none"/>
            <a:tailEnd len="med" w="med" type="none"/>
          </a:ln>
        </p:spPr>
      </p:cxnSp>
      <p:sp>
        <p:nvSpPr>
          <p:cNvPr id="535" name="Google Shape;535;p45"/>
          <p:cNvSpPr/>
          <p:nvPr/>
        </p:nvSpPr>
        <p:spPr>
          <a:xfrm>
            <a:off x="7273775" y="693431"/>
            <a:ext cx="1157127" cy="401178"/>
          </a:xfrm>
          <a:custGeom>
            <a:rect b="b" l="l" r="r" t="t"/>
            <a:pathLst>
              <a:path extrusionOk="0" fill="none" h="12133" w="38542">
                <a:moveTo>
                  <a:pt x="1" y="0"/>
                </a:moveTo>
                <a:lnTo>
                  <a:pt x="38542" y="0"/>
                </a:lnTo>
                <a:lnTo>
                  <a:pt x="38542" y="12133"/>
                </a:lnTo>
                <a:lnTo>
                  <a:pt x="1" y="12133"/>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5"/>
          <p:cNvSpPr/>
          <p:nvPr/>
        </p:nvSpPr>
        <p:spPr>
          <a:xfrm>
            <a:off x="7852518" y="691050"/>
            <a:ext cx="30" cy="403558"/>
          </a:xfrm>
          <a:custGeom>
            <a:rect b="b" l="l" r="r" t="t"/>
            <a:pathLst>
              <a:path extrusionOk="0" fill="none" h="12205" w="1">
                <a:moveTo>
                  <a:pt x="0" y="12205"/>
                </a:moveTo>
                <a:lnTo>
                  <a:pt x="0" y="1"/>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 name="Google Shape;537;p45"/>
          <p:cNvGrpSpPr/>
          <p:nvPr/>
        </p:nvGrpSpPr>
        <p:grpSpPr>
          <a:xfrm>
            <a:off x="7352038" y="791269"/>
            <a:ext cx="406409" cy="203099"/>
            <a:chOff x="7360050" y="800975"/>
            <a:chExt cx="367625" cy="183700"/>
          </a:xfrm>
        </p:grpSpPr>
        <p:sp>
          <p:nvSpPr>
            <p:cNvPr id="538" name="Google Shape;538;p45"/>
            <p:cNvSpPr/>
            <p:nvPr/>
          </p:nvSpPr>
          <p:spPr>
            <a:xfrm>
              <a:off x="7360050" y="984650"/>
              <a:ext cx="367625" cy="25"/>
            </a:xfrm>
            <a:custGeom>
              <a:rect b="b" l="l" r="r" t="t"/>
              <a:pathLst>
                <a:path extrusionOk="0" fill="none" h="1" w="14705">
                  <a:moveTo>
                    <a:pt x="14705" y="0"/>
                  </a:moveTo>
                  <a:lnTo>
                    <a:pt x="1" y="0"/>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5"/>
            <p:cNvSpPr/>
            <p:nvPr/>
          </p:nvSpPr>
          <p:spPr>
            <a:xfrm>
              <a:off x="7543700" y="937300"/>
              <a:ext cx="177425" cy="47375"/>
            </a:xfrm>
            <a:custGeom>
              <a:rect b="b" l="l" r="r" t="t"/>
              <a:pathLst>
                <a:path extrusionOk="0" fill="none" h="1895" w="7097">
                  <a:moveTo>
                    <a:pt x="7097" y="1"/>
                  </a:moveTo>
                  <a:lnTo>
                    <a:pt x="1"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5"/>
            <p:cNvSpPr/>
            <p:nvPr/>
          </p:nvSpPr>
          <p:spPr>
            <a:xfrm>
              <a:off x="7543700" y="892950"/>
              <a:ext cx="159275" cy="91725"/>
            </a:xfrm>
            <a:custGeom>
              <a:rect b="b" l="l" r="r" t="t"/>
              <a:pathLst>
                <a:path extrusionOk="0" fill="none" h="3669" w="6371">
                  <a:moveTo>
                    <a:pt x="6371" y="1"/>
                  </a:moveTo>
                  <a:lnTo>
                    <a:pt x="1"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5"/>
            <p:cNvSpPr/>
            <p:nvPr/>
          </p:nvSpPr>
          <p:spPr>
            <a:xfrm>
              <a:off x="7543700" y="854850"/>
              <a:ext cx="130100" cy="129825"/>
            </a:xfrm>
            <a:custGeom>
              <a:rect b="b" l="l" r="r" t="t"/>
              <a:pathLst>
                <a:path extrusionOk="0" fill="none" h="5193" w="5204">
                  <a:moveTo>
                    <a:pt x="5204" y="1"/>
                  </a:moveTo>
                  <a:lnTo>
                    <a:pt x="1"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5"/>
            <p:cNvSpPr/>
            <p:nvPr/>
          </p:nvSpPr>
          <p:spPr>
            <a:xfrm>
              <a:off x="7543700" y="825700"/>
              <a:ext cx="92000" cy="158975"/>
            </a:xfrm>
            <a:custGeom>
              <a:rect b="b" l="l" r="r" t="t"/>
              <a:pathLst>
                <a:path extrusionOk="0" fill="none" h="6359" w="3680">
                  <a:moveTo>
                    <a:pt x="3680" y="0"/>
                  </a:moveTo>
                  <a:lnTo>
                    <a:pt x="1"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5"/>
            <p:cNvSpPr/>
            <p:nvPr/>
          </p:nvSpPr>
          <p:spPr>
            <a:xfrm>
              <a:off x="7543700" y="807225"/>
              <a:ext cx="47650" cy="177450"/>
            </a:xfrm>
            <a:custGeom>
              <a:rect b="b" l="l" r="r" t="t"/>
              <a:pathLst>
                <a:path extrusionOk="0" fill="none" h="7098" w="1906">
                  <a:moveTo>
                    <a:pt x="1906" y="1"/>
                  </a:moveTo>
                  <a:lnTo>
                    <a:pt x="1"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5"/>
            <p:cNvSpPr/>
            <p:nvPr/>
          </p:nvSpPr>
          <p:spPr>
            <a:xfrm>
              <a:off x="7543700" y="800975"/>
              <a:ext cx="25" cy="183700"/>
            </a:xfrm>
            <a:custGeom>
              <a:rect b="b" l="l" r="r" t="t"/>
              <a:pathLst>
                <a:path extrusionOk="0" fill="none" h="7348" w="1">
                  <a:moveTo>
                    <a:pt x="1" y="1"/>
                  </a:moveTo>
                  <a:lnTo>
                    <a:pt x="1" y="734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5"/>
            <p:cNvSpPr/>
            <p:nvPr/>
          </p:nvSpPr>
          <p:spPr>
            <a:xfrm>
              <a:off x="7496075" y="807225"/>
              <a:ext cx="47650" cy="177450"/>
            </a:xfrm>
            <a:custGeom>
              <a:rect b="b" l="l" r="r" t="t"/>
              <a:pathLst>
                <a:path extrusionOk="0" fill="none" h="7098" w="1906">
                  <a:moveTo>
                    <a:pt x="1" y="1"/>
                  </a:moveTo>
                  <a:lnTo>
                    <a:pt x="1906"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5"/>
            <p:cNvSpPr/>
            <p:nvPr/>
          </p:nvSpPr>
          <p:spPr>
            <a:xfrm>
              <a:off x="7452025" y="825700"/>
              <a:ext cx="91700" cy="158975"/>
            </a:xfrm>
            <a:custGeom>
              <a:rect b="b" l="l" r="r" t="t"/>
              <a:pathLst>
                <a:path extrusionOk="0" fill="none" h="6359" w="3668">
                  <a:moveTo>
                    <a:pt x="1" y="0"/>
                  </a:moveTo>
                  <a:lnTo>
                    <a:pt x="3668"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5"/>
            <p:cNvSpPr/>
            <p:nvPr/>
          </p:nvSpPr>
          <p:spPr>
            <a:xfrm>
              <a:off x="7413925" y="854850"/>
              <a:ext cx="129800" cy="129825"/>
            </a:xfrm>
            <a:custGeom>
              <a:rect b="b" l="l" r="r" t="t"/>
              <a:pathLst>
                <a:path extrusionOk="0" fill="none" h="5193" w="5192">
                  <a:moveTo>
                    <a:pt x="1" y="1"/>
                  </a:moveTo>
                  <a:lnTo>
                    <a:pt x="5192"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5"/>
            <p:cNvSpPr/>
            <p:nvPr/>
          </p:nvSpPr>
          <p:spPr>
            <a:xfrm>
              <a:off x="7384750" y="892950"/>
              <a:ext cx="158975" cy="91725"/>
            </a:xfrm>
            <a:custGeom>
              <a:rect b="b" l="l" r="r" t="t"/>
              <a:pathLst>
                <a:path extrusionOk="0" fill="none" h="3669" w="6359">
                  <a:moveTo>
                    <a:pt x="1" y="1"/>
                  </a:moveTo>
                  <a:lnTo>
                    <a:pt x="6359"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5"/>
            <p:cNvSpPr/>
            <p:nvPr/>
          </p:nvSpPr>
          <p:spPr>
            <a:xfrm>
              <a:off x="7366300" y="937300"/>
              <a:ext cx="177425" cy="47375"/>
            </a:xfrm>
            <a:custGeom>
              <a:rect b="b" l="l" r="r" t="t"/>
              <a:pathLst>
                <a:path extrusionOk="0" fill="none" h="1895" w="7097">
                  <a:moveTo>
                    <a:pt x="1" y="1"/>
                  </a:moveTo>
                  <a:lnTo>
                    <a:pt x="7097"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0" name="Google Shape;550;p45"/>
          <p:cNvPicPr preferRelativeResize="0"/>
          <p:nvPr/>
        </p:nvPicPr>
        <p:blipFill rotWithShape="1">
          <a:blip r:embed="rId3">
            <a:alphaModFix/>
          </a:blip>
          <a:srcRect b="0" l="0" r="22420" t="0"/>
          <a:stretch/>
        </p:blipFill>
        <p:spPr>
          <a:xfrm>
            <a:off x="150" y="1251725"/>
            <a:ext cx="3856501" cy="2809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6"/>
          <p:cNvSpPr txBox="1"/>
          <p:nvPr>
            <p:ph type="title"/>
          </p:nvPr>
        </p:nvSpPr>
        <p:spPr>
          <a:xfrm>
            <a:off x="713100" y="508201"/>
            <a:ext cx="6449400" cy="5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METASURANCE</a:t>
            </a:r>
            <a:endParaRPr/>
          </a:p>
        </p:txBody>
      </p:sp>
      <p:sp>
        <p:nvSpPr>
          <p:cNvPr id="556" name="Google Shape;556;p46"/>
          <p:cNvSpPr/>
          <p:nvPr/>
        </p:nvSpPr>
        <p:spPr>
          <a:xfrm>
            <a:off x="7273775" y="693431"/>
            <a:ext cx="1157127" cy="401178"/>
          </a:xfrm>
          <a:custGeom>
            <a:rect b="b" l="l" r="r" t="t"/>
            <a:pathLst>
              <a:path extrusionOk="0" fill="none" h="12133" w="38542">
                <a:moveTo>
                  <a:pt x="1" y="0"/>
                </a:moveTo>
                <a:lnTo>
                  <a:pt x="38542" y="0"/>
                </a:lnTo>
                <a:lnTo>
                  <a:pt x="38542" y="12133"/>
                </a:lnTo>
                <a:lnTo>
                  <a:pt x="1" y="12133"/>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6"/>
          <p:cNvSpPr/>
          <p:nvPr/>
        </p:nvSpPr>
        <p:spPr>
          <a:xfrm>
            <a:off x="7852518" y="691050"/>
            <a:ext cx="30" cy="403558"/>
          </a:xfrm>
          <a:custGeom>
            <a:rect b="b" l="l" r="r" t="t"/>
            <a:pathLst>
              <a:path extrusionOk="0" fill="none" h="12205" w="1">
                <a:moveTo>
                  <a:pt x="0" y="12205"/>
                </a:moveTo>
                <a:lnTo>
                  <a:pt x="0" y="1"/>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 name="Google Shape;558;p46"/>
          <p:cNvGrpSpPr/>
          <p:nvPr/>
        </p:nvGrpSpPr>
        <p:grpSpPr>
          <a:xfrm>
            <a:off x="7352038" y="791269"/>
            <a:ext cx="406409" cy="203099"/>
            <a:chOff x="7360050" y="800975"/>
            <a:chExt cx="367625" cy="183700"/>
          </a:xfrm>
        </p:grpSpPr>
        <p:sp>
          <p:nvSpPr>
            <p:cNvPr id="559" name="Google Shape;559;p46"/>
            <p:cNvSpPr/>
            <p:nvPr/>
          </p:nvSpPr>
          <p:spPr>
            <a:xfrm>
              <a:off x="7360050" y="984650"/>
              <a:ext cx="367625" cy="25"/>
            </a:xfrm>
            <a:custGeom>
              <a:rect b="b" l="l" r="r" t="t"/>
              <a:pathLst>
                <a:path extrusionOk="0" fill="none" h="1" w="14705">
                  <a:moveTo>
                    <a:pt x="14705" y="0"/>
                  </a:moveTo>
                  <a:lnTo>
                    <a:pt x="1" y="0"/>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6"/>
            <p:cNvSpPr/>
            <p:nvPr/>
          </p:nvSpPr>
          <p:spPr>
            <a:xfrm>
              <a:off x="7543700" y="937300"/>
              <a:ext cx="177425" cy="47375"/>
            </a:xfrm>
            <a:custGeom>
              <a:rect b="b" l="l" r="r" t="t"/>
              <a:pathLst>
                <a:path extrusionOk="0" fill="none" h="1895" w="7097">
                  <a:moveTo>
                    <a:pt x="7097" y="1"/>
                  </a:moveTo>
                  <a:lnTo>
                    <a:pt x="1"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6"/>
            <p:cNvSpPr/>
            <p:nvPr/>
          </p:nvSpPr>
          <p:spPr>
            <a:xfrm>
              <a:off x="7543700" y="892950"/>
              <a:ext cx="159275" cy="91725"/>
            </a:xfrm>
            <a:custGeom>
              <a:rect b="b" l="l" r="r" t="t"/>
              <a:pathLst>
                <a:path extrusionOk="0" fill="none" h="3669" w="6371">
                  <a:moveTo>
                    <a:pt x="6371" y="1"/>
                  </a:moveTo>
                  <a:lnTo>
                    <a:pt x="1"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6"/>
            <p:cNvSpPr/>
            <p:nvPr/>
          </p:nvSpPr>
          <p:spPr>
            <a:xfrm>
              <a:off x="7543700" y="854850"/>
              <a:ext cx="130100" cy="129825"/>
            </a:xfrm>
            <a:custGeom>
              <a:rect b="b" l="l" r="r" t="t"/>
              <a:pathLst>
                <a:path extrusionOk="0" fill="none" h="5193" w="5204">
                  <a:moveTo>
                    <a:pt x="5204" y="1"/>
                  </a:moveTo>
                  <a:lnTo>
                    <a:pt x="1"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6"/>
            <p:cNvSpPr/>
            <p:nvPr/>
          </p:nvSpPr>
          <p:spPr>
            <a:xfrm>
              <a:off x="7543700" y="825700"/>
              <a:ext cx="92000" cy="158975"/>
            </a:xfrm>
            <a:custGeom>
              <a:rect b="b" l="l" r="r" t="t"/>
              <a:pathLst>
                <a:path extrusionOk="0" fill="none" h="6359" w="3680">
                  <a:moveTo>
                    <a:pt x="3680" y="0"/>
                  </a:moveTo>
                  <a:lnTo>
                    <a:pt x="1"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6"/>
            <p:cNvSpPr/>
            <p:nvPr/>
          </p:nvSpPr>
          <p:spPr>
            <a:xfrm>
              <a:off x="7543700" y="807225"/>
              <a:ext cx="47650" cy="177450"/>
            </a:xfrm>
            <a:custGeom>
              <a:rect b="b" l="l" r="r" t="t"/>
              <a:pathLst>
                <a:path extrusionOk="0" fill="none" h="7098" w="1906">
                  <a:moveTo>
                    <a:pt x="1906" y="1"/>
                  </a:moveTo>
                  <a:lnTo>
                    <a:pt x="1"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6"/>
            <p:cNvSpPr/>
            <p:nvPr/>
          </p:nvSpPr>
          <p:spPr>
            <a:xfrm>
              <a:off x="7543700" y="800975"/>
              <a:ext cx="25" cy="183700"/>
            </a:xfrm>
            <a:custGeom>
              <a:rect b="b" l="l" r="r" t="t"/>
              <a:pathLst>
                <a:path extrusionOk="0" fill="none" h="7348" w="1">
                  <a:moveTo>
                    <a:pt x="1" y="1"/>
                  </a:moveTo>
                  <a:lnTo>
                    <a:pt x="1" y="734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6"/>
            <p:cNvSpPr/>
            <p:nvPr/>
          </p:nvSpPr>
          <p:spPr>
            <a:xfrm>
              <a:off x="7496075" y="807225"/>
              <a:ext cx="47650" cy="177450"/>
            </a:xfrm>
            <a:custGeom>
              <a:rect b="b" l="l" r="r" t="t"/>
              <a:pathLst>
                <a:path extrusionOk="0" fill="none" h="7098" w="1906">
                  <a:moveTo>
                    <a:pt x="1" y="1"/>
                  </a:moveTo>
                  <a:lnTo>
                    <a:pt x="1906"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6"/>
            <p:cNvSpPr/>
            <p:nvPr/>
          </p:nvSpPr>
          <p:spPr>
            <a:xfrm>
              <a:off x="7452025" y="825700"/>
              <a:ext cx="91700" cy="158975"/>
            </a:xfrm>
            <a:custGeom>
              <a:rect b="b" l="l" r="r" t="t"/>
              <a:pathLst>
                <a:path extrusionOk="0" fill="none" h="6359" w="3668">
                  <a:moveTo>
                    <a:pt x="1" y="0"/>
                  </a:moveTo>
                  <a:lnTo>
                    <a:pt x="3668"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6"/>
            <p:cNvSpPr/>
            <p:nvPr/>
          </p:nvSpPr>
          <p:spPr>
            <a:xfrm>
              <a:off x="7413925" y="854850"/>
              <a:ext cx="129800" cy="129825"/>
            </a:xfrm>
            <a:custGeom>
              <a:rect b="b" l="l" r="r" t="t"/>
              <a:pathLst>
                <a:path extrusionOk="0" fill="none" h="5193" w="5192">
                  <a:moveTo>
                    <a:pt x="1" y="1"/>
                  </a:moveTo>
                  <a:lnTo>
                    <a:pt x="5192"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6"/>
            <p:cNvSpPr/>
            <p:nvPr/>
          </p:nvSpPr>
          <p:spPr>
            <a:xfrm>
              <a:off x="7384750" y="892950"/>
              <a:ext cx="158975" cy="91725"/>
            </a:xfrm>
            <a:custGeom>
              <a:rect b="b" l="l" r="r" t="t"/>
              <a:pathLst>
                <a:path extrusionOk="0" fill="none" h="3669" w="6359">
                  <a:moveTo>
                    <a:pt x="1" y="1"/>
                  </a:moveTo>
                  <a:lnTo>
                    <a:pt x="6359"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6"/>
            <p:cNvSpPr/>
            <p:nvPr/>
          </p:nvSpPr>
          <p:spPr>
            <a:xfrm>
              <a:off x="7366300" y="937300"/>
              <a:ext cx="177425" cy="47375"/>
            </a:xfrm>
            <a:custGeom>
              <a:rect b="b" l="l" r="r" t="t"/>
              <a:pathLst>
                <a:path extrusionOk="0" fill="none" h="1895" w="7097">
                  <a:moveTo>
                    <a:pt x="1" y="1"/>
                  </a:moveTo>
                  <a:lnTo>
                    <a:pt x="7097"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46"/>
          <p:cNvSpPr txBox="1"/>
          <p:nvPr>
            <p:ph idx="1" type="body"/>
          </p:nvPr>
        </p:nvSpPr>
        <p:spPr>
          <a:xfrm>
            <a:off x="713100" y="1326025"/>
            <a:ext cx="5797800" cy="3162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Leverage the power of blockchain and smart contracts to power insurance industry in metaverse</a:t>
            </a:r>
            <a:endParaRPr/>
          </a:p>
          <a:p>
            <a:pPr indent="-317500" lvl="0" marL="457200" rtl="0" algn="l">
              <a:spcBef>
                <a:spcPts val="0"/>
              </a:spcBef>
              <a:spcAft>
                <a:spcPts val="0"/>
              </a:spcAft>
              <a:buSzPts val="1400"/>
              <a:buChar char="●"/>
            </a:pPr>
            <a:r>
              <a:rPr b="1" lang="en"/>
              <a:t>Key components</a:t>
            </a:r>
            <a:r>
              <a:rPr lang="en"/>
              <a:t>: Blockchain, Smart contracts, Web frontend, Backend database.</a:t>
            </a:r>
            <a:endParaRPr/>
          </a:p>
          <a:p>
            <a:pPr indent="-317500" lvl="0" marL="457200" rtl="0" algn="l">
              <a:spcBef>
                <a:spcPts val="0"/>
              </a:spcBef>
              <a:spcAft>
                <a:spcPts val="0"/>
              </a:spcAft>
              <a:buSzPts val="1400"/>
              <a:buChar char="●"/>
            </a:pPr>
            <a:r>
              <a:rPr b="1" lang="en"/>
              <a:t>Participants</a:t>
            </a:r>
            <a:r>
              <a:rPr lang="en"/>
              <a:t>: Users, Insurance companies, external verifiers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7"/>
          <p:cNvSpPr txBox="1"/>
          <p:nvPr>
            <p:ph type="title"/>
          </p:nvPr>
        </p:nvSpPr>
        <p:spPr>
          <a:xfrm>
            <a:off x="713100" y="508201"/>
            <a:ext cx="6449400" cy="5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TECHNOLOGIES USED</a:t>
            </a:r>
            <a:endParaRPr/>
          </a:p>
        </p:txBody>
      </p:sp>
      <p:sp>
        <p:nvSpPr>
          <p:cNvPr id="577" name="Google Shape;577;p47"/>
          <p:cNvSpPr/>
          <p:nvPr/>
        </p:nvSpPr>
        <p:spPr>
          <a:xfrm>
            <a:off x="7273775" y="693431"/>
            <a:ext cx="1157127" cy="401178"/>
          </a:xfrm>
          <a:custGeom>
            <a:rect b="b" l="l" r="r" t="t"/>
            <a:pathLst>
              <a:path extrusionOk="0" fill="none" h="12133" w="38542">
                <a:moveTo>
                  <a:pt x="1" y="0"/>
                </a:moveTo>
                <a:lnTo>
                  <a:pt x="38542" y="0"/>
                </a:lnTo>
                <a:lnTo>
                  <a:pt x="38542" y="12133"/>
                </a:lnTo>
                <a:lnTo>
                  <a:pt x="1" y="12133"/>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7"/>
          <p:cNvSpPr/>
          <p:nvPr/>
        </p:nvSpPr>
        <p:spPr>
          <a:xfrm>
            <a:off x="7852518" y="691050"/>
            <a:ext cx="30" cy="403558"/>
          </a:xfrm>
          <a:custGeom>
            <a:rect b="b" l="l" r="r" t="t"/>
            <a:pathLst>
              <a:path extrusionOk="0" fill="none" h="12205" w="1">
                <a:moveTo>
                  <a:pt x="0" y="12205"/>
                </a:moveTo>
                <a:lnTo>
                  <a:pt x="0" y="1"/>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 name="Google Shape;579;p47"/>
          <p:cNvGrpSpPr/>
          <p:nvPr/>
        </p:nvGrpSpPr>
        <p:grpSpPr>
          <a:xfrm>
            <a:off x="7352038" y="791269"/>
            <a:ext cx="406409" cy="203099"/>
            <a:chOff x="7360050" y="800975"/>
            <a:chExt cx="367625" cy="183700"/>
          </a:xfrm>
        </p:grpSpPr>
        <p:sp>
          <p:nvSpPr>
            <p:cNvPr id="580" name="Google Shape;580;p47"/>
            <p:cNvSpPr/>
            <p:nvPr/>
          </p:nvSpPr>
          <p:spPr>
            <a:xfrm>
              <a:off x="7360050" y="984650"/>
              <a:ext cx="367625" cy="25"/>
            </a:xfrm>
            <a:custGeom>
              <a:rect b="b" l="l" r="r" t="t"/>
              <a:pathLst>
                <a:path extrusionOk="0" fill="none" h="1" w="14705">
                  <a:moveTo>
                    <a:pt x="14705" y="0"/>
                  </a:moveTo>
                  <a:lnTo>
                    <a:pt x="1" y="0"/>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7"/>
            <p:cNvSpPr/>
            <p:nvPr/>
          </p:nvSpPr>
          <p:spPr>
            <a:xfrm>
              <a:off x="7543700" y="937300"/>
              <a:ext cx="177425" cy="47375"/>
            </a:xfrm>
            <a:custGeom>
              <a:rect b="b" l="l" r="r" t="t"/>
              <a:pathLst>
                <a:path extrusionOk="0" fill="none" h="1895" w="7097">
                  <a:moveTo>
                    <a:pt x="7097" y="1"/>
                  </a:moveTo>
                  <a:lnTo>
                    <a:pt x="1"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7"/>
            <p:cNvSpPr/>
            <p:nvPr/>
          </p:nvSpPr>
          <p:spPr>
            <a:xfrm>
              <a:off x="7543700" y="892950"/>
              <a:ext cx="159275" cy="91725"/>
            </a:xfrm>
            <a:custGeom>
              <a:rect b="b" l="l" r="r" t="t"/>
              <a:pathLst>
                <a:path extrusionOk="0" fill="none" h="3669" w="6371">
                  <a:moveTo>
                    <a:pt x="6371" y="1"/>
                  </a:moveTo>
                  <a:lnTo>
                    <a:pt x="1"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7"/>
            <p:cNvSpPr/>
            <p:nvPr/>
          </p:nvSpPr>
          <p:spPr>
            <a:xfrm>
              <a:off x="7543700" y="854850"/>
              <a:ext cx="130100" cy="129825"/>
            </a:xfrm>
            <a:custGeom>
              <a:rect b="b" l="l" r="r" t="t"/>
              <a:pathLst>
                <a:path extrusionOk="0" fill="none" h="5193" w="5204">
                  <a:moveTo>
                    <a:pt x="5204" y="1"/>
                  </a:moveTo>
                  <a:lnTo>
                    <a:pt x="1"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7"/>
            <p:cNvSpPr/>
            <p:nvPr/>
          </p:nvSpPr>
          <p:spPr>
            <a:xfrm>
              <a:off x="7543700" y="825700"/>
              <a:ext cx="92000" cy="158975"/>
            </a:xfrm>
            <a:custGeom>
              <a:rect b="b" l="l" r="r" t="t"/>
              <a:pathLst>
                <a:path extrusionOk="0" fill="none" h="6359" w="3680">
                  <a:moveTo>
                    <a:pt x="3680" y="0"/>
                  </a:moveTo>
                  <a:lnTo>
                    <a:pt x="1"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7"/>
            <p:cNvSpPr/>
            <p:nvPr/>
          </p:nvSpPr>
          <p:spPr>
            <a:xfrm>
              <a:off x="7543700" y="807225"/>
              <a:ext cx="47650" cy="177450"/>
            </a:xfrm>
            <a:custGeom>
              <a:rect b="b" l="l" r="r" t="t"/>
              <a:pathLst>
                <a:path extrusionOk="0" fill="none" h="7098" w="1906">
                  <a:moveTo>
                    <a:pt x="1906" y="1"/>
                  </a:moveTo>
                  <a:lnTo>
                    <a:pt x="1"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7"/>
            <p:cNvSpPr/>
            <p:nvPr/>
          </p:nvSpPr>
          <p:spPr>
            <a:xfrm>
              <a:off x="7543700" y="800975"/>
              <a:ext cx="25" cy="183700"/>
            </a:xfrm>
            <a:custGeom>
              <a:rect b="b" l="l" r="r" t="t"/>
              <a:pathLst>
                <a:path extrusionOk="0" fill="none" h="7348" w="1">
                  <a:moveTo>
                    <a:pt x="1" y="1"/>
                  </a:moveTo>
                  <a:lnTo>
                    <a:pt x="1" y="734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7"/>
            <p:cNvSpPr/>
            <p:nvPr/>
          </p:nvSpPr>
          <p:spPr>
            <a:xfrm>
              <a:off x="7496075" y="807225"/>
              <a:ext cx="47650" cy="177450"/>
            </a:xfrm>
            <a:custGeom>
              <a:rect b="b" l="l" r="r" t="t"/>
              <a:pathLst>
                <a:path extrusionOk="0" fill="none" h="7098" w="1906">
                  <a:moveTo>
                    <a:pt x="1" y="1"/>
                  </a:moveTo>
                  <a:lnTo>
                    <a:pt x="1906"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7"/>
            <p:cNvSpPr/>
            <p:nvPr/>
          </p:nvSpPr>
          <p:spPr>
            <a:xfrm>
              <a:off x="7452025" y="825700"/>
              <a:ext cx="91700" cy="158975"/>
            </a:xfrm>
            <a:custGeom>
              <a:rect b="b" l="l" r="r" t="t"/>
              <a:pathLst>
                <a:path extrusionOk="0" fill="none" h="6359" w="3668">
                  <a:moveTo>
                    <a:pt x="1" y="0"/>
                  </a:moveTo>
                  <a:lnTo>
                    <a:pt x="3668"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7"/>
            <p:cNvSpPr/>
            <p:nvPr/>
          </p:nvSpPr>
          <p:spPr>
            <a:xfrm>
              <a:off x="7413925" y="854850"/>
              <a:ext cx="129800" cy="129825"/>
            </a:xfrm>
            <a:custGeom>
              <a:rect b="b" l="l" r="r" t="t"/>
              <a:pathLst>
                <a:path extrusionOk="0" fill="none" h="5193" w="5192">
                  <a:moveTo>
                    <a:pt x="1" y="1"/>
                  </a:moveTo>
                  <a:lnTo>
                    <a:pt x="5192"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7"/>
            <p:cNvSpPr/>
            <p:nvPr/>
          </p:nvSpPr>
          <p:spPr>
            <a:xfrm>
              <a:off x="7384750" y="892950"/>
              <a:ext cx="158975" cy="91725"/>
            </a:xfrm>
            <a:custGeom>
              <a:rect b="b" l="l" r="r" t="t"/>
              <a:pathLst>
                <a:path extrusionOk="0" fill="none" h="3669" w="6359">
                  <a:moveTo>
                    <a:pt x="1" y="1"/>
                  </a:moveTo>
                  <a:lnTo>
                    <a:pt x="6359"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7"/>
            <p:cNvSpPr/>
            <p:nvPr/>
          </p:nvSpPr>
          <p:spPr>
            <a:xfrm>
              <a:off x="7366300" y="937300"/>
              <a:ext cx="177425" cy="47375"/>
            </a:xfrm>
            <a:custGeom>
              <a:rect b="b" l="l" r="r" t="t"/>
              <a:pathLst>
                <a:path extrusionOk="0" fill="none" h="1895" w="7097">
                  <a:moveTo>
                    <a:pt x="1" y="1"/>
                  </a:moveTo>
                  <a:lnTo>
                    <a:pt x="7097"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2" name="Google Shape;592;p47"/>
          <p:cNvPicPr preferRelativeResize="0"/>
          <p:nvPr/>
        </p:nvPicPr>
        <p:blipFill>
          <a:blip r:embed="rId3">
            <a:alphaModFix/>
          </a:blip>
          <a:stretch>
            <a:fillRect/>
          </a:stretch>
        </p:blipFill>
        <p:spPr>
          <a:xfrm>
            <a:off x="295275" y="1470325"/>
            <a:ext cx="3331174" cy="930400"/>
          </a:xfrm>
          <a:prstGeom prst="rect">
            <a:avLst/>
          </a:prstGeom>
          <a:noFill/>
          <a:ln>
            <a:noFill/>
          </a:ln>
        </p:spPr>
      </p:pic>
      <p:pic>
        <p:nvPicPr>
          <p:cNvPr id="593" name="Google Shape;593;p47"/>
          <p:cNvPicPr preferRelativeResize="0"/>
          <p:nvPr/>
        </p:nvPicPr>
        <p:blipFill>
          <a:blip r:embed="rId4">
            <a:alphaModFix/>
          </a:blip>
          <a:stretch>
            <a:fillRect/>
          </a:stretch>
        </p:blipFill>
        <p:spPr>
          <a:xfrm>
            <a:off x="4140251" y="1306975"/>
            <a:ext cx="1469225" cy="1257100"/>
          </a:xfrm>
          <a:prstGeom prst="rect">
            <a:avLst/>
          </a:prstGeom>
          <a:noFill/>
          <a:ln>
            <a:noFill/>
          </a:ln>
        </p:spPr>
      </p:pic>
      <p:pic>
        <p:nvPicPr>
          <p:cNvPr id="594" name="Google Shape;594;p47"/>
          <p:cNvPicPr preferRelativeResize="0"/>
          <p:nvPr/>
        </p:nvPicPr>
        <p:blipFill>
          <a:blip r:embed="rId5">
            <a:alphaModFix/>
          </a:blip>
          <a:stretch>
            <a:fillRect/>
          </a:stretch>
        </p:blipFill>
        <p:spPr>
          <a:xfrm>
            <a:off x="6123280" y="1387638"/>
            <a:ext cx="1939423" cy="1095774"/>
          </a:xfrm>
          <a:prstGeom prst="rect">
            <a:avLst/>
          </a:prstGeom>
          <a:noFill/>
          <a:ln>
            <a:noFill/>
          </a:ln>
        </p:spPr>
      </p:pic>
      <p:pic>
        <p:nvPicPr>
          <p:cNvPr id="595" name="Google Shape;595;p47"/>
          <p:cNvPicPr preferRelativeResize="0"/>
          <p:nvPr/>
        </p:nvPicPr>
        <p:blipFill>
          <a:blip r:embed="rId6">
            <a:alphaModFix/>
          </a:blip>
          <a:stretch>
            <a:fillRect/>
          </a:stretch>
        </p:blipFill>
        <p:spPr>
          <a:xfrm>
            <a:off x="1366025" y="2805575"/>
            <a:ext cx="2774225" cy="1165175"/>
          </a:xfrm>
          <a:prstGeom prst="rect">
            <a:avLst/>
          </a:prstGeom>
          <a:noFill/>
          <a:ln>
            <a:noFill/>
          </a:ln>
        </p:spPr>
      </p:pic>
      <p:pic>
        <p:nvPicPr>
          <p:cNvPr id="596" name="Google Shape;596;p47"/>
          <p:cNvPicPr preferRelativeResize="0"/>
          <p:nvPr/>
        </p:nvPicPr>
        <p:blipFill>
          <a:blip r:embed="rId7">
            <a:alphaModFix/>
          </a:blip>
          <a:stretch>
            <a:fillRect/>
          </a:stretch>
        </p:blipFill>
        <p:spPr>
          <a:xfrm>
            <a:off x="4595951" y="2876683"/>
            <a:ext cx="3162501" cy="1022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48"/>
          <p:cNvSpPr txBox="1"/>
          <p:nvPr>
            <p:ph idx="4294967295" type="title"/>
          </p:nvPr>
        </p:nvSpPr>
        <p:spPr>
          <a:xfrm>
            <a:off x="713100" y="508201"/>
            <a:ext cx="6449400" cy="5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ARCHITECTURE</a:t>
            </a:r>
            <a:endParaRPr/>
          </a:p>
        </p:txBody>
      </p:sp>
      <p:sp>
        <p:nvSpPr>
          <p:cNvPr id="602" name="Google Shape;602;p48"/>
          <p:cNvSpPr/>
          <p:nvPr/>
        </p:nvSpPr>
        <p:spPr>
          <a:xfrm>
            <a:off x="7273775" y="693431"/>
            <a:ext cx="1157127" cy="401178"/>
          </a:xfrm>
          <a:custGeom>
            <a:rect b="b" l="l" r="r" t="t"/>
            <a:pathLst>
              <a:path extrusionOk="0" fill="none" h="12133" w="38542">
                <a:moveTo>
                  <a:pt x="1" y="0"/>
                </a:moveTo>
                <a:lnTo>
                  <a:pt x="38542" y="0"/>
                </a:lnTo>
                <a:lnTo>
                  <a:pt x="38542" y="12133"/>
                </a:lnTo>
                <a:lnTo>
                  <a:pt x="1" y="12133"/>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8"/>
          <p:cNvSpPr/>
          <p:nvPr/>
        </p:nvSpPr>
        <p:spPr>
          <a:xfrm>
            <a:off x="7852518" y="691050"/>
            <a:ext cx="30" cy="403558"/>
          </a:xfrm>
          <a:custGeom>
            <a:rect b="b" l="l" r="r" t="t"/>
            <a:pathLst>
              <a:path extrusionOk="0" fill="none" h="12205" w="1">
                <a:moveTo>
                  <a:pt x="0" y="12205"/>
                </a:moveTo>
                <a:lnTo>
                  <a:pt x="0" y="1"/>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 name="Google Shape;604;p48"/>
          <p:cNvGrpSpPr/>
          <p:nvPr/>
        </p:nvGrpSpPr>
        <p:grpSpPr>
          <a:xfrm>
            <a:off x="7352038" y="791269"/>
            <a:ext cx="406409" cy="203099"/>
            <a:chOff x="7360050" y="800975"/>
            <a:chExt cx="367625" cy="183700"/>
          </a:xfrm>
        </p:grpSpPr>
        <p:sp>
          <p:nvSpPr>
            <p:cNvPr id="605" name="Google Shape;605;p48"/>
            <p:cNvSpPr/>
            <p:nvPr/>
          </p:nvSpPr>
          <p:spPr>
            <a:xfrm>
              <a:off x="7360050" y="984650"/>
              <a:ext cx="367625" cy="25"/>
            </a:xfrm>
            <a:custGeom>
              <a:rect b="b" l="l" r="r" t="t"/>
              <a:pathLst>
                <a:path extrusionOk="0" fill="none" h="1" w="14705">
                  <a:moveTo>
                    <a:pt x="14705" y="0"/>
                  </a:moveTo>
                  <a:lnTo>
                    <a:pt x="1" y="0"/>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8"/>
            <p:cNvSpPr/>
            <p:nvPr/>
          </p:nvSpPr>
          <p:spPr>
            <a:xfrm>
              <a:off x="7543700" y="937300"/>
              <a:ext cx="177425" cy="47375"/>
            </a:xfrm>
            <a:custGeom>
              <a:rect b="b" l="l" r="r" t="t"/>
              <a:pathLst>
                <a:path extrusionOk="0" fill="none" h="1895" w="7097">
                  <a:moveTo>
                    <a:pt x="7097" y="1"/>
                  </a:moveTo>
                  <a:lnTo>
                    <a:pt x="1"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8"/>
            <p:cNvSpPr/>
            <p:nvPr/>
          </p:nvSpPr>
          <p:spPr>
            <a:xfrm>
              <a:off x="7543700" y="892950"/>
              <a:ext cx="159275" cy="91725"/>
            </a:xfrm>
            <a:custGeom>
              <a:rect b="b" l="l" r="r" t="t"/>
              <a:pathLst>
                <a:path extrusionOk="0" fill="none" h="3669" w="6371">
                  <a:moveTo>
                    <a:pt x="6371" y="1"/>
                  </a:moveTo>
                  <a:lnTo>
                    <a:pt x="1"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8"/>
            <p:cNvSpPr/>
            <p:nvPr/>
          </p:nvSpPr>
          <p:spPr>
            <a:xfrm>
              <a:off x="7543700" y="854850"/>
              <a:ext cx="130100" cy="129825"/>
            </a:xfrm>
            <a:custGeom>
              <a:rect b="b" l="l" r="r" t="t"/>
              <a:pathLst>
                <a:path extrusionOk="0" fill="none" h="5193" w="5204">
                  <a:moveTo>
                    <a:pt x="5204" y="1"/>
                  </a:moveTo>
                  <a:lnTo>
                    <a:pt x="1"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8"/>
            <p:cNvSpPr/>
            <p:nvPr/>
          </p:nvSpPr>
          <p:spPr>
            <a:xfrm>
              <a:off x="7543700" y="825700"/>
              <a:ext cx="92000" cy="158975"/>
            </a:xfrm>
            <a:custGeom>
              <a:rect b="b" l="l" r="r" t="t"/>
              <a:pathLst>
                <a:path extrusionOk="0" fill="none" h="6359" w="3680">
                  <a:moveTo>
                    <a:pt x="3680" y="0"/>
                  </a:moveTo>
                  <a:lnTo>
                    <a:pt x="1"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8"/>
            <p:cNvSpPr/>
            <p:nvPr/>
          </p:nvSpPr>
          <p:spPr>
            <a:xfrm>
              <a:off x="7543700" y="807225"/>
              <a:ext cx="47650" cy="177450"/>
            </a:xfrm>
            <a:custGeom>
              <a:rect b="b" l="l" r="r" t="t"/>
              <a:pathLst>
                <a:path extrusionOk="0" fill="none" h="7098" w="1906">
                  <a:moveTo>
                    <a:pt x="1906" y="1"/>
                  </a:moveTo>
                  <a:lnTo>
                    <a:pt x="1"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8"/>
            <p:cNvSpPr/>
            <p:nvPr/>
          </p:nvSpPr>
          <p:spPr>
            <a:xfrm>
              <a:off x="7543700" y="800975"/>
              <a:ext cx="25" cy="183700"/>
            </a:xfrm>
            <a:custGeom>
              <a:rect b="b" l="l" r="r" t="t"/>
              <a:pathLst>
                <a:path extrusionOk="0" fill="none" h="7348" w="1">
                  <a:moveTo>
                    <a:pt x="1" y="1"/>
                  </a:moveTo>
                  <a:lnTo>
                    <a:pt x="1" y="734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8"/>
            <p:cNvSpPr/>
            <p:nvPr/>
          </p:nvSpPr>
          <p:spPr>
            <a:xfrm>
              <a:off x="7496075" y="807225"/>
              <a:ext cx="47650" cy="177450"/>
            </a:xfrm>
            <a:custGeom>
              <a:rect b="b" l="l" r="r" t="t"/>
              <a:pathLst>
                <a:path extrusionOk="0" fill="none" h="7098" w="1906">
                  <a:moveTo>
                    <a:pt x="1" y="1"/>
                  </a:moveTo>
                  <a:lnTo>
                    <a:pt x="1906"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8"/>
            <p:cNvSpPr/>
            <p:nvPr/>
          </p:nvSpPr>
          <p:spPr>
            <a:xfrm>
              <a:off x="7452025" y="825700"/>
              <a:ext cx="91700" cy="158975"/>
            </a:xfrm>
            <a:custGeom>
              <a:rect b="b" l="l" r="r" t="t"/>
              <a:pathLst>
                <a:path extrusionOk="0" fill="none" h="6359" w="3668">
                  <a:moveTo>
                    <a:pt x="1" y="0"/>
                  </a:moveTo>
                  <a:lnTo>
                    <a:pt x="3668"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8"/>
            <p:cNvSpPr/>
            <p:nvPr/>
          </p:nvSpPr>
          <p:spPr>
            <a:xfrm>
              <a:off x="7413925" y="854850"/>
              <a:ext cx="129800" cy="129825"/>
            </a:xfrm>
            <a:custGeom>
              <a:rect b="b" l="l" r="r" t="t"/>
              <a:pathLst>
                <a:path extrusionOk="0" fill="none" h="5193" w="5192">
                  <a:moveTo>
                    <a:pt x="1" y="1"/>
                  </a:moveTo>
                  <a:lnTo>
                    <a:pt x="5192"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8"/>
            <p:cNvSpPr/>
            <p:nvPr/>
          </p:nvSpPr>
          <p:spPr>
            <a:xfrm>
              <a:off x="7384750" y="892950"/>
              <a:ext cx="158975" cy="91725"/>
            </a:xfrm>
            <a:custGeom>
              <a:rect b="b" l="l" r="r" t="t"/>
              <a:pathLst>
                <a:path extrusionOk="0" fill="none" h="3669" w="6359">
                  <a:moveTo>
                    <a:pt x="1" y="1"/>
                  </a:moveTo>
                  <a:lnTo>
                    <a:pt x="6359"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8"/>
            <p:cNvSpPr/>
            <p:nvPr/>
          </p:nvSpPr>
          <p:spPr>
            <a:xfrm>
              <a:off x="7366300" y="937300"/>
              <a:ext cx="177425" cy="47375"/>
            </a:xfrm>
            <a:custGeom>
              <a:rect b="b" l="l" r="r" t="t"/>
              <a:pathLst>
                <a:path extrusionOk="0" fill="none" h="1895" w="7097">
                  <a:moveTo>
                    <a:pt x="1" y="1"/>
                  </a:moveTo>
                  <a:lnTo>
                    <a:pt x="7097"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7" name="Google Shape;617;p48"/>
          <p:cNvPicPr preferRelativeResize="0"/>
          <p:nvPr/>
        </p:nvPicPr>
        <p:blipFill>
          <a:blip r:embed="rId3">
            <a:alphaModFix/>
          </a:blip>
          <a:stretch>
            <a:fillRect/>
          </a:stretch>
        </p:blipFill>
        <p:spPr>
          <a:xfrm>
            <a:off x="1943674" y="1130425"/>
            <a:ext cx="5059149" cy="3643674"/>
          </a:xfrm>
          <a:prstGeom prst="rect">
            <a:avLst/>
          </a:prstGeom>
          <a:noFill/>
          <a:ln>
            <a:noFill/>
          </a:ln>
        </p:spPr>
      </p:pic>
      <p:sp>
        <p:nvSpPr>
          <p:cNvPr id="618" name="Google Shape;618;p48"/>
          <p:cNvSpPr txBox="1"/>
          <p:nvPr/>
        </p:nvSpPr>
        <p:spPr>
          <a:xfrm>
            <a:off x="7946625" y="691500"/>
            <a:ext cx="484200" cy="2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chivo"/>
                <a:ea typeface="Archivo"/>
                <a:cs typeface="Archivo"/>
                <a:sym typeface="Archivo"/>
              </a:rPr>
              <a:t>14</a:t>
            </a:r>
            <a:endParaRPr b="1">
              <a:latin typeface="Archivo"/>
              <a:ea typeface="Archivo"/>
              <a:cs typeface="Archivo"/>
              <a:sym typeface="Archiv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49"/>
          <p:cNvSpPr txBox="1"/>
          <p:nvPr>
            <p:ph idx="4294967295" type="title"/>
          </p:nvPr>
        </p:nvSpPr>
        <p:spPr>
          <a:xfrm>
            <a:off x="713100" y="508201"/>
            <a:ext cx="6449400" cy="5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DIAGRAM</a:t>
            </a:r>
            <a:endParaRPr/>
          </a:p>
        </p:txBody>
      </p:sp>
      <p:sp>
        <p:nvSpPr>
          <p:cNvPr id="624" name="Google Shape;624;p49"/>
          <p:cNvSpPr/>
          <p:nvPr/>
        </p:nvSpPr>
        <p:spPr>
          <a:xfrm>
            <a:off x="7273775" y="693431"/>
            <a:ext cx="1157127" cy="401178"/>
          </a:xfrm>
          <a:custGeom>
            <a:rect b="b" l="l" r="r" t="t"/>
            <a:pathLst>
              <a:path extrusionOk="0" fill="none" h="12133" w="38542">
                <a:moveTo>
                  <a:pt x="1" y="0"/>
                </a:moveTo>
                <a:lnTo>
                  <a:pt x="38542" y="0"/>
                </a:lnTo>
                <a:lnTo>
                  <a:pt x="38542" y="12133"/>
                </a:lnTo>
                <a:lnTo>
                  <a:pt x="1" y="12133"/>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9"/>
          <p:cNvSpPr/>
          <p:nvPr/>
        </p:nvSpPr>
        <p:spPr>
          <a:xfrm>
            <a:off x="7852518" y="691050"/>
            <a:ext cx="30" cy="403558"/>
          </a:xfrm>
          <a:custGeom>
            <a:rect b="b" l="l" r="r" t="t"/>
            <a:pathLst>
              <a:path extrusionOk="0" fill="none" h="12205" w="1">
                <a:moveTo>
                  <a:pt x="0" y="12205"/>
                </a:moveTo>
                <a:lnTo>
                  <a:pt x="0" y="1"/>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49"/>
          <p:cNvGrpSpPr/>
          <p:nvPr/>
        </p:nvGrpSpPr>
        <p:grpSpPr>
          <a:xfrm>
            <a:off x="7352038" y="791269"/>
            <a:ext cx="406409" cy="203099"/>
            <a:chOff x="7360050" y="800975"/>
            <a:chExt cx="367625" cy="183700"/>
          </a:xfrm>
        </p:grpSpPr>
        <p:sp>
          <p:nvSpPr>
            <p:cNvPr id="627" name="Google Shape;627;p49"/>
            <p:cNvSpPr/>
            <p:nvPr/>
          </p:nvSpPr>
          <p:spPr>
            <a:xfrm>
              <a:off x="7360050" y="984650"/>
              <a:ext cx="367625" cy="25"/>
            </a:xfrm>
            <a:custGeom>
              <a:rect b="b" l="l" r="r" t="t"/>
              <a:pathLst>
                <a:path extrusionOk="0" fill="none" h="1" w="14705">
                  <a:moveTo>
                    <a:pt x="14705" y="0"/>
                  </a:moveTo>
                  <a:lnTo>
                    <a:pt x="1" y="0"/>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9"/>
            <p:cNvSpPr/>
            <p:nvPr/>
          </p:nvSpPr>
          <p:spPr>
            <a:xfrm>
              <a:off x="7543700" y="937300"/>
              <a:ext cx="177425" cy="47375"/>
            </a:xfrm>
            <a:custGeom>
              <a:rect b="b" l="l" r="r" t="t"/>
              <a:pathLst>
                <a:path extrusionOk="0" fill="none" h="1895" w="7097">
                  <a:moveTo>
                    <a:pt x="7097" y="1"/>
                  </a:moveTo>
                  <a:lnTo>
                    <a:pt x="1"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9"/>
            <p:cNvSpPr/>
            <p:nvPr/>
          </p:nvSpPr>
          <p:spPr>
            <a:xfrm>
              <a:off x="7543700" y="892950"/>
              <a:ext cx="159275" cy="91725"/>
            </a:xfrm>
            <a:custGeom>
              <a:rect b="b" l="l" r="r" t="t"/>
              <a:pathLst>
                <a:path extrusionOk="0" fill="none" h="3669" w="6371">
                  <a:moveTo>
                    <a:pt x="6371" y="1"/>
                  </a:moveTo>
                  <a:lnTo>
                    <a:pt x="1"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9"/>
            <p:cNvSpPr/>
            <p:nvPr/>
          </p:nvSpPr>
          <p:spPr>
            <a:xfrm>
              <a:off x="7543700" y="854850"/>
              <a:ext cx="130100" cy="129825"/>
            </a:xfrm>
            <a:custGeom>
              <a:rect b="b" l="l" r="r" t="t"/>
              <a:pathLst>
                <a:path extrusionOk="0" fill="none" h="5193" w="5204">
                  <a:moveTo>
                    <a:pt x="5204" y="1"/>
                  </a:moveTo>
                  <a:lnTo>
                    <a:pt x="1"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9"/>
            <p:cNvSpPr/>
            <p:nvPr/>
          </p:nvSpPr>
          <p:spPr>
            <a:xfrm>
              <a:off x="7543700" y="825700"/>
              <a:ext cx="92000" cy="158975"/>
            </a:xfrm>
            <a:custGeom>
              <a:rect b="b" l="l" r="r" t="t"/>
              <a:pathLst>
                <a:path extrusionOk="0" fill="none" h="6359" w="3680">
                  <a:moveTo>
                    <a:pt x="3680" y="0"/>
                  </a:moveTo>
                  <a:lnTo>
                    <a:pt x="1"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9"/>
            <p:cNvSpPr/>
            <p:nvPr/>
          </p:nvSpPr>
          <p:spPr>
            <a:xfrm>
              <a:off x="7543700" y="807225"/>
              <a:ext cx="47650" cy="177450"/>
            </a:xfrm>
            <a:custGeom>
              <a:rect b="b" l="l" r="r" t="t"/>
              <a:pathLst>
                <a:path extrusionOk="0" fill="none" h="7098" w="1906">
                  <a:moveTo>
                    <a:pt x="1906" y="1"/>
                  </a:moveTo>
                  <a:lnTo>
                    <a:pt x="1"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9"/>
            <p:cNvSpPr/>
            <p:nvPr/>
          </p:nvSpPr>
          <p:spPr>
            <a:xfrm>
              <a:off x="7543700" y="800975"/>
              <a:ext cx="25" cy="183700"/>
            </a:xfrm>
            <a:custGeom>
              <a:rect b="b" l="l" r="r" t="t"/>
              <a:pathLst>
                <a:path extrusionOk="0" fill="none" h="7348" w="1">
                  <a:moveTo>
                    <a:pt x="1" y="1"/>
                  </a:moveTo>
                  <a:lnTo>
                    <a:pt x="1" y="734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9"/>
            <p:cNvSpPr/>
            <p:nvPr/>
          </p:nvSpPr>
          <p:spPr>
            <a:xfrm>
              <a:off x="7496075" y="807225"/>
              <a:ext cx="47650" cy="177450"/>
            </a:xfrm>
            <a:custGeom>
              <a:rect b="b" l="l" r="r" t="t"/>
              <a:pathLst>
                <a:path extrusionOk="0" fill="none" h="7098" w="1906">
                  <a:moveTo>
                    <a:pt x="1" y="1"/>
                  </a:moveTo>
                  <a:lnTo>
                    <a:pt x="1906"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9"/>
            <p:cNvSpPr/>
            <p:nvPr/>
          </p:nvSpPr>
          <p:spPr>
            <a:xfrm>
              <a:off x="7452025" y="825700"/>
              <a:ext cx="91700" cy="158975"/>
            </a:xfrm>
            <a:custGeom>
              <a:rect b="b" l="l" r="r" t="t"/>
              <a:pathLst>
                <a:path extrusionOk="0" fill="none" h="6359" w="3668">
                  <a:moveTo>
                    <a:pt x="1" y="0"/>
                  </a:moveTo>
                  <a:lnTo>
                    <a:pt x="3668"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9"/>
            <p:cNvSpPr/>
            <p:nvPr/>
          </p:nvSpPr>
          <p:spPr>
            <a:xfrm>
              <a:off x="7413925" y="854850"/>
              <a:ext cx="129800" cy="129825"/>
            </a:xfrm>
            <a:custGeom>
              <a:rect b="b" l="l" r="r" t="t"/>
              <a:pathLst>
                <a:path extrusionOk="0" fill="none" h="5193" w="5192">
                  <a:moveTo>
                    <a:pt x="1" y="1"/>
                  </a:moveTo>
                  <a:lnTo>
                    <a:pt x="5192"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9"/>
            <p:cNvSpPr/>
            <p:nvPr/>
          </p:nvSpPr>
          <p:spPr>
            <a:xfrm>
              <a:off x="7384750" y="892950"/>
              <a:ext cx="158975" cy="91725"/>
            </a:xfrm>
            <a:custGeom>
              <a:rect b="b" l="l" r="r" t="t"/>
              <a:pathLst>
                <a:path extrusionOk="0" fill="none" h="3669" w="6359">
                  <a:moveTo>
                    <a:pt x="1" y="1"/>
                  </a:moveTo>
                  <a:lnTo>
                    <a:pt x="6359"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9"/>
            <p:cNvSpPr/>
            <p:nvPr/>
          </p:nvSpPr>
          <p:spPr>
            <a:xfrm>
              <a:off x="7366300" y="937300"/>
              <a:ext cx="177425" cy="47375"/>
            </a:xfrm>
            <a:custGeom>
              <a:rect b="b" l="l" r="r" t="t"/>
              <a:pathLst>
                <a:path extrusionOk="0" fill="none" h="1895" w="7097">
                  <a:moveTo>
                    <a:pt x="1" y="1"/>
                  </a:moveTo>
                  <a:lnTo>
                    <a:pt x="7097"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39" name="Google Shape;639;p49"/>
          <p:cNvPicPr preferRelativeResize="0"/>
          <p:nvPr/>
        </p:nvPicPr>
        <p:blipFill>
          <a:blip r:embed="rId3">
            <a:alphaModFix/>
          </a:blip>
          <a:stretch>
            <a:fillRect/>
          </a:stretch>
        </p:blipFill>
        <p:spPr>
          <a:xfrm>
            <a:off x="152400" y="1094700"/>
            <a:ext cx="3737349" cy="2073075"/>
          </a:xfrm>
          <a:prstGeom prst="rect">
            <a:avLst/>
          </a:prstGeom>
          <a:noFill/>
          <a:ln>
            <a:noFill/>
          </a:ln>
        </p:spPr>
      </p:pic>
      <p:pic>
        <p:nvPicPr>
          <p:cNvPr id="640" name="Google Shape;640;p49"/>
          <p:cNvPicPr preferRelativeResize="0"/>
          <p:nvPr/>
        </p:nvPicPr>
        <p:blipFill>
          <a:blip r:embed="rId4">
            <a:alphaModFix/>
          </a:blip>
          <a:stretch>
            <a:fillRect/>
          </a:stretch>
        </p:blipFill>
        <p:spPr>
          <a:xfrm>
            <a:off x="3941563" y="1094700"/>
            <a:ext cx="2899049" cy="2073075"/>
          </a:xfrm>
          <a:prstGeom prst="rect">
            <a:avLst/>
          </a:prstGeom>
          <a:noFill/>
          <a:ln>
            <a:noFill/>
          </a:ln>
        </p:spPr>
      </p:pic>
      <p:pic>
        <p:nvPicPr>
          <p:cNvPr id="641" name="Google Shape;641;p49"/>
          <p:cNvPicPr preferRelativeResize="0"/>
          <p:nvPr/>
        </p:nvPicPr>
        <p:blipFill>
          <a:blip r:embed="rId5">
            <a:alphaModFix/>
          </a:blip>
          <a:stretch>
            <a:fillRect/>
          </a:stretch>
        </p:blipFill>
        <p:spPr>
          <a:xfrm>
            <a:off x="193050" y="3132950"/>
            <a:ext cx="3656044" cy="1670926"/>
          </a:xfrm>
          <a:prstGeom prst="rect">
            <a:avLst/>
          </a:prstGeom>
          <a:noFill/>
          <a:ln>
            <a:noFill/>
          </a:ln>
        </p:spPr>
      </p:pic>
      <p:pic>
        <p:nvPicPr>
          <p:cNvPr id="642" name="Google Shape;642;p49"/>
          <p:cNvPicPr preferRelativeResize="0"/>
          <p:nvPr/>
        </p:nvPicPr>
        <p:blipFill>
          <a:blip r:embed="rId6">
            <a:alphaModFix/>
          </a:blip>
          <a:stretch>
            <a:fillRect/>
          </a:stretch>
        </p:blipFill>
        <p:spPr>
          <a:xfrm>
            <a:off x="6892425" y="1170975"/>
            <a:ext cx="2059200" cy="1835789"/>
          </a:xfrm>
          <a:prstGeom prst="rect">
            <a:avLst/>
          </a:prstGeom>
          <a:noFill/>
          <a:ln>
            <a:noFill/>
          </a:ln>
        </p:spPr>
      </p:pic>
      <p:pic>
        <p:nvPicPr>
          <p:cNvPr id="643" name="Google Shape;643;p49"/>
          <p:cNvPicPr preferRelativeResize="0"/>
          <p:nvPr/>
        </p:nvPicPr>
        <p:blipFill>
          <a:blip r:embed="rId7">
            <a:alphaModFix/>
          </a:blip>
          <a:stretch>
            <a:fillRect/>
          </a:stretch>
        </p:blipFill>
        <p:spPr>
          <a:xfrm>
            <a:off x="4009619" y="3167775"/>
            <a:ext cx="3012372" cy="1670925"/>
          </a:xfrm>
          <a:prstGeom prst="rect">
            <a:avLst/>
          </a:prstGeom>
          <a:noFill/>
          <a:ln>
            <a:noFill/>
          </a:ln>
        </p:spPr>
      </p:pic>
      <p:sp>
        <p:nvSpPr>
          <p:cNvPr id="644" name="Google Shape;644;p49"/>
          <p:cNvSpPr txBox="1"/>
          <p:nvPr/>
        </p:nvSpPr>
        <p:spPr>
          <a:xfrm>
            <a:off x="7946625" y="691500"/>
            <a:ext cx="484200" cy="2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chivo"/>
                <a:ea typeface="Archivo"/>
                <a:cs typeface="Archivo"/>
                <a:sym typeface="Archivo"/>
              </a:rPr>
              <a:t>15</a:t>
            </a:r>
            <a:endParaRPr b="1">
              <a:latin typeface="Archivo"/>
              <a:ea typeface="Archivo"/>
              <a:cs typeface="Archivo"/>
              <a:sym typeface="Archiv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50"/>
          <p:cNvSpPr txBox="1"/>
          <p:nvPr>
            <p:ph idx="4294967295" type="title"/>
          </p:nvPr>
        </p:nvSpPr>
        <p:spPr>
          <a:xfrm>
            <a:off x="713100" y="508201"/>
            <a:ext cx="6449400" cy="5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BLOCKCHAIN ARCHITECTURE</a:t>
            </a:r>
            <a:endParaRPr/>
          </a:p>
        </p:txBody>
      </p:sp>
      <p:sp>
        <p:nvSpPr>
          <p:cNvPr id="650" name="Google Shape;650;p50"/>
          <p:cNvSpPr/>
          <p:nvPr/>
        </p:nvSpPr>
        <p:spPr>
          <a:xfrm>
            <a:off x="7273775" y="693431"/>
            <a:ext cx="1157127" cy="401178"/>
          </a:xfrm>
          <a:custGeom>
            <a:rect b="b" l="l" r="r" t="t"/>
            <a:pathLst>
              <a:path extrusionOk="0" fill="none" h="12133" w="38542">
                <a:moveTo>
                  <a:pt x="1" y="0"/>
                </a:moveTo>
                <a:lnTo>
                  <a:pt x="38542" y="0"/>
                </a:lnTo>
                <a:lnTo>
                  <a:pt x="38542" y="12133"/>
                </a:lnTo>
                <a:lnTo>
                  <a:pt x="1" y="12133"/>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0"/>
          <p:cNvSpPr/>
          <p:nvPr/>
        </p:nvSpPr>
        <p:spPr>
          <a:xfrm>
            <a:off x="7852518" y="691050"/>
            <a:ext cx="30" cy="403558"/>
          </a:xfrm>
          <a:custGeom>
            <a:rect b="b" l="l" r="r" t="t"/>
            <a:pathLst>
              <a:path extrusionOk="0" fill="none" h="12205" w="1">
                <a:moveTo>
                  <a:pt x="0" y="12205"/>
                </a:moveTo>
                <a:lnTo>
                  <a:pt x="0" y="1"/>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 name="Google Shape;652;p50"/>
          <p:cNvGrpSpPr/>
          <p:nvPr/>
        </p:nvGrpSpPr>
        <p:grpSpPr>
          <a:xfrm>
            <a:off x="7352038" y="791269"/>
            <a:ext cx="406409" cy="203099"/>
            <a:chOff x="7360050" y="800975"/>
            <a:chExt cx="367625" cy="183700"/>
          </a:xfrm>
        </p:grpSpPr>
        <p:sp>
          <p:nvSpPr>
            <p:cNvPr id="653" name="Google Shape;653;p50"/>
            <p:cNvSpPr/>
            <p:nvPr/>
          </p:nvSpPr>
          <p:spPr>
            <a:xfrm>
              <a:off x="7360050" y="984650"/>
              <a:ext cx="367625" cy="25"/>
            </a:xfrm>
            <a:custGeom>
              <a:rect b="b" l="l" r="r" t="t"/>
              <a:pathLst>
                <a:path extrusionOk="0" fill="none" h="1" w="14705">
                  <a:moveTo>
                    <a:pt x="14705" y="0"/>
                  </a:moveTo>
                  <a:lnTo>
                    <a:pt x="1" y="0"/>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0"/>
            <p:cNvSpPr/>
            <p:nvPr/>
          </p:nvSpPr>
          <p:spPr>
            <a:xfrm>
              <a:off x="7543700" y="937300"/>
              <a:ext cx="177425" cy="47375"/>
            </a:xfrm>
            <a:custGeom>
              <a:rect b="b" l="l" r="r" t="t"/>
              <a:pathLst>
                <a:path extrusionOk="0" fill="none" h="1895" w="7097">
                  <a:moveTo>
                    <a:pt x="7097" y="1"/>
                  </a:moveTo>
                  <a:lnTo>
                    <a:pt x="1"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0"/>
            <p:cNvSpPr/>
            <p:nvPr/>
          </p:nvSpPr>
          <p:spPr>
            <a:xfrm>
              <a:off x="7543700" y="892950"/>
              <a:ext cx="159275" cy="91725"/>
            </a:xfrm>
            <a:custGeom>
              <a:rect b="b" l="l" r="r" t="t"/>
              <a:pathLst>
                <a:path extrusionOk="0" fill="none" h="3669" w="6371">
                  <a:moveTo>
                    <a:pt x="6371" y="1"/>
                  </a:moveTo>
                  <a:lnTo>
                    <a:pt x="1"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0"/>
            <p:cNvSpPr/>
            <p:nvPr/>
          </p:nvSpPr>
          <p:spPr>
            <a:xfrm>
              <a:off x="7543700" y="854850"/>
              <a:ext cx="130100" cy="129825"/>
            </a:xfrm>
            <a:custGeom>
              <a:rect b="b" l="l" r="r" t="t"/>
              <a:pathLst>
                <a:path extrusionOk="0" fill="none" h="5193" w="5204">
                  <a:moveTo>
                    <a:pt x="5204" y="1"/>
                  </a:moveTo>
                  <a:lnTo>
                    <a:pt x="1"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0"/>
            <p:cNvSpPr/>
            <p:nvPr/>
          </p:nvSpPr>
          <p:spPr>
            <a:xfrm>
              <a:off x="7543700" y="825700"/>
              <a:ext cx="92000" cy="158975"/>
            </a:xfrm>
            <a:custGeom>
              <a:rect b="b" l="l" r="r" t="t"/>
              <a:pathLst>
                <a:path extrusionOk="0" fill="none" h="6359" w="3680">
                  <a:moveTo>
                    <a:pt x="3680" y="0"/>
                  </a:moveTo>
                  <a:lnTo>
                    <a:pt x="1"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0"/>
            <p:cNvSpPr/>
            <p:nvPr/>
          </p:nvSpPr>
          <p:spPr>
            <a:xfrm>
              <a:off x="7543700" y="807225"/>
              <a:ext cx="47650" cy="177450"/>
            </a:xfrm>
            <a:custGeom>
              <a:rect b="b" l="l" r="r" t="t"/>
              <a:pathLst>
                <a:path extrusionOk="0" fill="none" h="7098" w="1906">
                  <a:moveTo>
                    <a:pt x="1906" y="1"/>
                  </a:moveTo>
                  <a:lnTo>
                    <a:pt x="1"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0"/>
            <p:cNvSpPr/>
            <p:nvPr/>
          </p:nvSpPr>
          <p:spPr>
            <a:xfrm>
              <a:off x="7543700" y="800975"/>
              <a:ext cx="25" cy="183700"/>
            </a:xfrm>
            <a:custGeom>
              <a:rect b="b" l="l" r="r" t="t"/>
              <a:pathLst>
                <a:path extrusionOk="0" fill="none" h="7348" w="1">
                  <a:moveTo>
                    <a:pt x="1" y="1"/>
                  </a:moveTo>
                  <a:lnTo>
                    <a:pt x="1" y="734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0"/>
            <p:cNvSpPr/>
            <p:nvPr/>
          </p:nvSpPr>
          <p:spPr>
            <a:xfrm>
              <a:off x="7496075" y="807225"/>
              <a:ext cx="47650" cy="177450"/>
            </a:xfrm>
            <a:custGeom>
              <a:rect b="b" l="l" r="r" t="t"/>
              <a:pathLst>
                <a:path extrusionOk="0" fill="none" h="7098" w="1906">
                  <a:moveTo>
                    <a:pt x="1" y="1"/>
                  </a:moveTo>
                  <a:lnTo>
                    <a:pt x="1906"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0"/>
            <p:cNvSpPr/>
            <p:nvPr/>
          </p:nvSpPr>
          <p:spPr>
            <a:xfrm>
              <a:off x="7452025" y="825700"/>
              <a:ext cx="91700" cy="158975"/>
            </a:xfrm>
            <a:custGeom>
              <a:rect b="b" l="l" r="r" t="t"/>
              <a:pathLst>
                <a:path extrusionOk="0" fill="none" h="6359" w="3668">
                  <a:moveTo>
                    <a:pt x="1" y="0"/>
                  </a:moveTo>
                  <a:lnTo>
                    <a:pt x="3668"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0"/>
            <p:cNvSpPr/>
            <p:nvPr/>
          </p:nvSpPr>
          <p:spPr>
            <a:xfrm>
              <a:off x="7413925" y="854850"/>
              <a:ext cx="129800" cy="129825"/>
            </a:xfrm>
            <a:custGeom>
              <a:rect b="b" l="l" r="r" t="t"/>
              <a:pathLst>
                <a:path extrusionOk="0" fill="none" h="5193" w="5192">
                  <a:moveTo>
                    <a:pt x="1" y="1"/>
                  </a:moveTo>
                  <a:lnTo>
                    <a:pt x="5192"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0"/>
            <p:cNvSpPr/>
            <p:nvPr/>
          </p:nvSpPr>
          <p:spPr>
            <a:xfrm>
              <a:off x="7384750" y="892950"/>
              <a:ext cx="158975" cy="91725"/>
            </a:xfrm>
            <a:custGeom>
              <a:rect b="b" l="l" r="r" t="t"/>
              <a:pathLst>
                <a:path extrusionOk="0" fill="none" h="3669" w="6359">
                  <a:moveTo>
                    <a:pt x="1" y="1"/>
                  </a:moveTo>
                  <a:lnTo>
                    <a:pt x="6359"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0"/>
            <p:cNvSpPr/>
            <p:nvPr/>
          </p:nvSpPr>
          <p:spPr>
            <a:xfrm>
              <a:off x="7366300" y="937300"/>
              <a:ext cx="177425" cy="47375"/>
            </a:xfrm>
            <a:custGeom>
              <a:rect b="b" l="l" r="r" t="t"/>
              <a:pathLst>
                <a:path extrusionOk="0" fill="none" h="1895" w="7097">
                  <a:moveTo>
                    <a:pt x="1" y="1"/>
                  </a:moveTo>
                  <a:lnTo>
                    <a:pt x="7097"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65" name="Google Shape;665;p50"/>
          <p:cNvPicPr preferRelativeResize="0"/>
          <p:nvPr/>
        </p:nvPicPr>
        <p:blipFill>
          <a:blip r:embed="rId3">
            <a:alphaModFix/>
          </a:blip>
          <a:stretch>
            <a:fillRect/>
          </a:stretch>
        </p:blipFill>
        <p:spPr>
          <a:xfrm>
            <a:off x="622837" y="1238950"/>
            <a:ext cx="7898327" cy="3528800"/>
          </a:xfrm>
          <a:prstGeom prst="rect">
            <a:avLst/>
          </a:prstGeom>
          <a:noFill/>
          <a:ln>
            <a:noFill/>
          </a:ln>
        </p:spPr>
      </p:pic>
      <p:sp>
        <p:nvSpPr>
          <p:cNvPr id="666" name="Google Shape;666;p50"/>
          <p:cNvSpPr txBox="1"/>
          <p:nvPr/>
        </p:nvSpPr>
        <p:spPr>
          <a:xfrm>
            <a:off x="7946625" y="691500"/>
            <a:ext cx="484200" cy="2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chivo"/>
                <a:ea typeface="Archivo"/>
                <a:cs typeface="Archivo"/>
                <a:sym typeface="Archivo"/>
              </a:rPr>
              <a:t>16</a:t>
            </a:r>
            <a:endParaRPr b="1">
              <a:latin typeface="Archivo"/>
              <a:ea typeface="Archivo"/>
              <a:cs typeface="Archivo"/>
              <a:sym typeface="Archiv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51"/>
          <p:cNvSpPr txBox="1"/>
          <p:nvPr>
            <p:ph type="title"/>
          </p:nvPr>
        </p:nvSpPr>
        <p:spPr>
          <a:xfrm>
            <a:off x="4070700" y="2792025"/>
            <a:ext cx="42312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 DONE</a:t>
            </a:r>
            <a:endParaRPr/>
          </a:p>
        </p:txBody>
      </p:sp>
      <p:sp>
        <p:nvSpPr>
          <p:cNvPr id="672" name="Google Shape;672;p51"/>
          <p:cNvSpPr txBox="1"/>
          <p:nvPr>
            <p:ph idx="2" type="title"/>
          </p:nvPr>
        </p:nvSpPr>
        <p:spPr>
          <a:xfrm>
            <a:off x="4070700" y="1061188"/>
            <a:ext cx="2624700" cy="17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673" name="Google Shape;673;p51"/>
          <p:cNvCxnSpPr/>
          <p:nvPr/>
        </p:nvCxnSpPr>
        <p:spPr>
          <a:xfrm rot="10800000">
            <a:off x="4080475" y="2792025"/>
            <a:ext cx="3856500" cy="0"/>
          </a:xfrm>
          <a:prstGeom prst="straightConnector1">
            <a:avLst/>
          </a:prstGeom>
          <a:noFill/>
          <a:ln cap="flat" cmpd="sng" w="19050">
            <a:solidFill>
              <a:schemeClr val="dk1"/>
            </a:solidFill>
            <a:prstDash val="solid"/>
            <a:round/>
            <a:headEnd len="med" w="med" type="none"/>
            <a:tailEnd len="med" w="med" type="none"/>
          </a:ln>
        </p:spPr>
      </p:cxnSp>
      <p:sp>
        <p:nvSpPr>
          <p:cNvPr id="674" name="Google Shape;674;p51"/>
          <p:cNvSpPr/>
          <p:nvPr/>
        </p:nvSpPr>
        <p:spPr>
          <a:xfrm>
            <a:off x="7273775" y="693431"/>
            <a:ext cx="1157127" cy="401178"/>
          </a:xfrm>
          <a:custGeom>
            <a:rect b="b" l="l" r="r" t="t"/>
            <a:pathLst>
              <a:path extrusionOk="0" fill="none" h="12133" w="38542">
                <a:moveTo>
                  <a:pt x="1" y="0"/>
                </a:moveTo>
                <a:lnTo>
                  <a:pt x="38542" y="0"/>
                </a:lnTo>
                <a:lnTo>
                  <a:pt x="38542" y="12133"/>
                </a:lnTo>
                <a:lnTo>
                  <a:pt x="1" y="12133"/>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1"/>
          <p:cNvSpPr/>
          <p:nvPr/>
        </p:nvSpPr>
        <p:spPr>
          <a:xfrm>
            <a:off x="7852518" y="691050"/>
            <a:ext cx="30" cy="403558"/>
          </a:xfrm>
          <a:custGeom>
            <a:rect b="b" l="l" r="r" t="t"/>
            <a:pathLst>
              <a:path extrusionOk="0" fill="none" h="12205" w="1">
                <a:moveTo>
                  <a:pt x="0" y="12205"/>
                </a:moveTo>
                <a:lnTo>
                  <a:pt x="0" y="1"/>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51"/>
          <p:cNvGrpSpPr/>
          <p:nvPr/>
        </p:nvGrpSpPr>
        <p:grpSpPr>
          <a:xfrm>
            <a:off x="7352038" y="791269"/>
            <a:ext cx="406409" cy="203099"/>
            <a:chOff x="7360050" y="800975"/>
            <a:chExt cx="367625" cy="183700"/>
          </a:xfrm>
        </p:grpSpPr>
        <p:sp>
          <p:nvSpPr>
            <p:cNvPr id="677" name="Google Shape;677;p51"/>
            <p:cNvSpPr/>
            <p:nvPr/>
          </p:nvSpPr>
          <p:spPr>
            <a:xfrm>
              <a:off x="7360050" y="984650"/>
              <a:ext cx="367625" cy="25"/>
            </a:xfrm>
            <a:custGeom>
              <a:rect b="b" l="l" r="r" t="t"/>
              <a:pathLst>
                <a:path extrusionOk="0" fill="none" h="1" w="14705">
                  <a:moveTo>
                    <a:pt x="14705" y="0"/>
                  </a:moveTo>
                  <a:lnTo>
                    <a:pt x="1" y="0"/>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1"/>
            <p:cNvSpPr/>
            <p:nvPr/>
          </p:nvSpPr>
          <p:spPr>
            <a:xfrm>
              <a:off x="7543700" y="937300"/>
              <a:ext cx="177425" cy="47375"/>
            </a:xfrm>
            <a:custGeom>
              <a:rect b="b" l="l" r="r" t="t"/>
              <a:pathLst>
                <a:path extrusionOk="0" fill="none" h="1895" w="7097">
                  <a:moveTo>
                    <a:pt x="7097" y="1"/>
                  </a:moveTo>
                  <a:lnTo>
                    <a:pt x="1"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1"/>
            <p:cNvSpPr/>
            <p:nvPr/>
          </p:nvSpPr>
          <p:spPr>
            <a:xfrm>
              <a:off x="7543700" y="892950"/>
              <a:ext cx="159275" cy="91725"/>
            </a:xfrm>
            <a:custGeom>
              <a:rect b="b" l="l" r="r" t="t"/>
              <a:pathLst>
                <a:path extrusionOk="0" fill="none" h="3669" w="6371">
                  <a:moveTo>
                    <a:pt x="6371" y="1"/>
                  </a:moveTo>
                  <a:lnTo>
                    <a:pt x="1"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1"/>
            <p:cNvSpPr/>
            <p:nvPr/>
          </p:nvSpPr>
          <p:spPr>
            <a:xfrm>
              <a:off x="7543700" y="854850"/>
              <a:ext cx="130100" cy="129825"/>
            </a:xfrm>
            <a:custGeom>
              <a:rect b="b" l="l" r="r" t="t"/>
              <a:pathLst>
                <a:path extrusionOk="0" fill="none" h="5193" w="5204">
                  <a:moveTo>
                    <a:pt x="5204" y="1"/>
                  </a:moveTo>
                  <a:lnTo>
                    <a:pt x="1"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1"/>
            <p:cNvSpPr/>
            <p:nvPr/>
          </p:nvSpPr>
          <p:spPr>
            <a:xfrm>
              <a:off x="7543700" y="825700"/>
              <a:ext cx="92000" cy="158975"/>
            </a:xfrm>
            <a:custGeom>
              <a:rect b="b" l="l" r="r" t="t"/>
              <a:pathLst>
                <a:path extrusionOk="0" fill="none" h="6359" w="3680">
                  <a:moveTo>
                    <a:pt x="3680" y="0"/>
                  </a:moveTo>
                  <a:lnTo>
                    <a:pt x="1"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1"/>
            <p:cNvSpPr/>
            <p:nvPr/>
          </p:nvSpPr>
          <p:spPr>
            <a:xfrm>
              <a:off x="7543700" y="807225"/>
              <a:ext cx="47650" cy="177450"/>
            </a:xfrm>
            <a:custGeom>
              <a:rect b="b" l="l" r="r" t="t"/>
              <a:pathLst>
                <a:path extrusionOk="0" fill="none" h="7098" w="1906">
                  <a:moveTo>
                    <a:pt x="1906" y="1"/>
                  </a:moveTo>
                  <a:lnTo>
                    <a:pt x="1"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1"/>
            <p:cNvSpPr/>
            <p:nvPr/>
          </p:nvSpPr>
          <p:spPr>
            <a:xfrm>
              <a:off x="7543700" y="800975"/>
              <a:ext cx="25" cy="183700"/>
            </a:xfrm>
            <a:custGeom>
              <a:rect b="b" l="l" r="r" t="t"/>
              <a:pathLst>
                <a:path extrusionOk="0" fill="none" h="7348" w="1">
                  <a:moveTo>
                    <a:pt x="1" y="1"/>
                  </a:moveTo>
                  <a:lnTo>
                    <a:pt x="1" y="734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1"/>
            <p:cNvSpPr/>
            <p:nvPr/>
          </p:nvSpPr>
          <p:spPr>
            <a:xfrm>
              <a:off x="7496075" y="807225"/>
              <a:ext cx="47650" cy="177450"/>
            </a:xfrm>
            <a:custGeom>
              <a:rect b="b" l="l" r="r" t="t"/>
              <a:pathLst>
                <a:path extrusionOk="0" fill="none" h="7098" w="1906">
                  <a:moveTo>
                    <a:pt x="1" y="1"/>
                  </a:moveTo>
                  <a:lnTo>
                    <a:pt x="1906"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1"/>
            <p:cNvSpPr/>
            <p:nvPr/>
          </p:nvSpPr>
          <p:spPr>
            <a:xfrm>
              <a:off x="7452025" y="825700"/>
              <a:ext cx="91700" cy="158975"/>
            </a:xfrm>
            <a:custGeom>
              <a:rect b="b" l="l" r="r" t="t"/>
              <a:pathLst>
                <a:path extrusionOk="0" fill="none" h="6359" w="3668">
                  <a:moveTo>
                    <a:pt x="1" y="0"/>
                  </a:moveTo>
                  <a:lnTo>
                    <a:pt x="3668"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1"/>
            <p:cNvSpPr/>
            <p:nvPr/>
          </p:nvSpPr>
          <p:spPr>
            <a:xfrm>
              <a:off x="7413925" y="854850"/>
              <a:ext cx="129800" cy="129825"/>
            </a:xfrm>
            <a:custGeom>
              <a:rect b="b" l="l" r="r" t="t"/>
              <a:pathLst>
                <a:path extrusionOk="0" fill="none" h="5193" w="5192">
                  <a:moveTo>
                    <a:pt x="1" y="1"/>
                  </a:moveTo>
                  <a:lnTo>
                    <a:pt x="5192"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1"/>
            <p:cNvSpPr/>
            <p:nvPr/>
          </p:nvSpPr>
          <p:spPr>
            <a:xfrm>
              <a:off x="7384750" y="892950"/>
              <a:ext cx="158975" cy="91725"/>
            </a:xfrm>
            <a:custGeom>
              <a:rect b="b" l="l" r="r" t="t"/>
              <a:pathLst>
                <a:path extrusionOk="0" fill="none" h="3669" w="6359">
                  <a:moveTo>
                    <a:pt x="1" y="1"/>
                  </a:moveTo>
                  <a:lnTo>
                    <a:pt x="6359"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1"/>
            <p:cNvSpPr/>
            <p:nvPr/>
          </p:nvSpPr>
          <p:spPr>
            <a:xfrm>
              <a:off x="7366300" y="937300"/>
              <a:ext cx="177425" cy="47375"/>
            </a:xfrm>
            <a:custGeom>
              <a:rect b="b" l="l" r="r" t="t"/>
              <a:pathLst>
                <a:path extrusionOk="0" fill="none" h="1895" w="7097">
                  <a:moveTo>
                    <a:pt x="1" y="1"/>
                  </a:moveTo>
                  <a:lnTo>
                    <a:pt x="7097"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9" name="Google Shape;689;p51"/>
          <p:cNvPicPr preferRelativeResize="0"/>
          <p:nvPr/>
        </p:nvPicPr>
        <p:blipFill rotWithShape="1">
          <a:blip r:embed="rId3">
            <a:alphaModFix/>
          </a:blip>
          <a:srcRect b="0" l="0" r="22420" t="0"/>
          <a:stretch/>
        </p:blipFill>
        <p:spPr>
          <a:xfrm>
            <a:off x="150" y="1251725"/>
            <a:ext cx="3856501" cy="2809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52"/>
          <p:cNvSpPr txBox="1"/>
          <p:nvPr>
            <p:ph type="title"/>
          </p:nvPr>
        </p:nvSpPr>
        <p:spPr>
          <a:xfrm>
            <a:off x="713100" y="1343225"/>
            <a:ext cx="3032700" cy="1102500"/>
          </a:xfrm>
          <a:prstGeom prst="rect">
            <a:avLst/>
          </a:prstGeom>
        </p:spPr>
        <p:txBody>
          <a:bodyPr anchorCtr="0" anchor="t" bIns="91425" lIns="91425" spcFirstLastPara="1" rIns="91425" wrap="square" tIns="91425">
            <a:noAutofit/>
          </a:bodyPr>
          <a:lstStyle/>
          <a:p>
            <a:pPr indent="-412750" lvl="0" marL="457200" rtl="0" algn="l">
              <a:spcBef>
                <a:spcPts val="0"/>
              </a:spcBef>
              <a:spcAft>
                <a:spcPts val="0"/>
              </a:spcAft>
              <a:buSzPts val="2900"/>
              <a:buAutoNum type="arabicPeriod"/>
            </a:pPr>
            <a:r>
              <a:rPr lang="en"/>
              <a:t>COMPUTER MOCKUP</a:t>
            </a:r>
            <a:endParaRPr/>
          </a:p>
        </p:txBody>
      </p:sp>
      <p:sp>
        <p:nvSpPr>
          <p:cNvPr id="695" name="Google Shape;695;p52"/>
          <p:cNvSpPr txBox="1"/>
          <p:nvPr>
            <p:ph idx="1" type="subTitle"/>
          </p:nvPr>
        </p:nvSpPr>
        <p:spPr>
          <a:xfrm>
            <a:off x="713100" y="2658488"/>
            <a:ext cx="2861700" cy="11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user interface for the insurance service has been created</a:t>
            </a:r>
            <a:endParaRPr/>
          </a:p>
        </p:txBody>
      </p:sp>
      <p:grpSp>
        <p:nvGrpSpPr>
          <p:cNvPr id="696" name="Google Shape;696;p52"/>
          <p:cNvGrpSpPr/>
          <p:nvPr/>
        </p:nvGrpSpPr>
        <p:grpSpPr>
          <a:xfrm>
            <a:off x="4571864" y="1544385"/>
            <a:ext cx="3858846" cy="2054719"/>
            <a:chOff x="3972728" y="1441451"/>
            <a:chExt cx="4762243" cy="2535751"/>
          </a:xfrm>
        </p:grpSpPr>
        <p:sp>
          <p:nvSpPr>
            <p:cNvPr id="697" name="Google Shape;697;p52"/>
            <p:cNvSpPr/>
            <p:nvPr/>
          </p:nvSpPr>
          <p:spPr>
            <a:xfrm>
              <a:off x="4484125" y="1441451"/>
              <a:ext cx="3739431" cy="2372304"/>
            </a:xfrm>
            <a:custGeom>
              <a:rect b="b" l="l" r="r" t="t"/>
              <a:pathLst>
                <a:path extrusionOk="0" h="49369" w="73687">
                  <a:moveTo>
                    <a:pt x="1301" y="0"/>
                  </a:moveTo>
                  <a:cubicBezTo>
                    <a:pt x="567" y="0"/>
                    <a:pt x="0" y="601"/>
                    <a:pt x="0" y="1335"/>
                  </a:cubicBezTo>
                  <a:lnTo>
                    <a:pt x="0" y="48035"/>
                  </a:lnTo>
                  <a:cubicBezTo>
                    <a:pt x="0" y="48768"/>
                    <a:pt x="567" y="49369"/>
                    <a:pt x="1301" y="49369"/>
                  </a:cubicBezTo>
                  <a:lnTo>
                    <a:pt x="72385" y="49369"/>
                  </a:lnTo>
                  <a:cubicBezTo>
                    <a:pt x="73086" y="49369"/>
                    <a:pt x="73686" y="48768"/>
                    <a:pt x="73686" y="48035"/>
                  </a:cubicBezTo>
                  <a:lnTo>
                    <a:pt x="73686" y="1335"/>
                  </a:lnTo>
                  <a:cubicBezTo>
                    <a:pt x="73686" y="601"/>
                    <a:pt x="73086" y="0"/>
                    <a:pt x="723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2"/>
            <p:cNvSpPr/>
            <p:nvPr/>
          </p:nvSpPr>
          <p:spPr>
            <a:xfrm>
              <a:off x="3972728" y="3752754"/>
              <a:ext cx="4762243" cy="157132"/>
            </a:xfrm>
            <a:custGeom>
              <a:rect b="b" l="l" r="r" t="t"/>
              <a:pathLst>
                <a:path extrusionOk="0" h="3270" w="99105">
                  <a:moveTo>
                    <a:pt x="667" y="0"/>
                  </a:moveTo>
                  <a:cubicBezTo>
                    <a:pt x="300" y="0"/>
                    <a:pt x="0" y="301"/>
                    <a:pt x="0" y="667"/>
                  </a:cubicBezTo>
                  <a:lnTo>
                    <a:pt x="0" y="3269"/>
                  </a:lnTo>
                  <a:lnTo>
                    <a:pt x="99104" y="3269"/>
                  </a:lnTo>
                  <a:lnTo>
                    <a:pt x="99104" y="667"/>
                  </a:lnTo>
                  <a:cubicBezTo>
                    <a:pt x="99104" y="301"/>
                    <a:pt x="98804" y="0"/>
                    <a:pt x="98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2"/>
            <p:cNvSpPr/>
            <p:nvPr/>
          </p:nvSpPr>
          <p:spPr>
            <a:xfrm>
              <a:off x="3972728" y="3909833"/>
              <a:ext cx="4762243" cy="67370"/>
            </a:xfrm>
            <a:custGeom>
              <a:rect b="b" l="l" r="r" t="t"/>
              <a:pathLst>
                <a:path extrusionOk="0" h="1402" w="99105">
                  <a:moveTo>
                    <a:pt x="0" y="0"/>
                  </a:moveTo>
                  <a:lnTo>
                    <a:pt x="4203" y="1401"/>
                  </a:lnTo>
                  <a:lnTo>
                    <a:pt x="94901" y="1401"/>
                  </a:lnTo>
                  <a:lnTo>
                    <a:pt x="991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0" name="Google Shape;700;p52"/>
          <p:cNvPicPr preferRelativeResize="0"/>
          <p:nvPr/>
        </p:nvPicPr>
        <p:blipFill rotWithShape="1">
          <a:blip r:embed="rId3">
            <a:alphaModFix/>
          </a:blip>
          <a:srcRect b="0" l="1009" r="1009" t="0"/>
          <a:stretch/>
        </p:blipFill>
        <p:spPr>
          <a:xfrm>
            <a:off x="5107400" y="1685128"/>
            <a:ext cx="2788322" cy="1600740"/>
          </a:xfrm>
          <a:prstGeom prst="rect">
            <a:avLst/>
          </a:prstGeom>
          <a:noFill/>
          <a:ln>
            <a:noFill/>
          </a:ln>
        </p:spPr>
      </p:pic>
      <p:cxnSp>
        <p:nvCxnSpPr>
          <p:cNvPr id="701" name="Google Shape;701;p52"/>
          <p:cNvCxnSpPr/>
          <p:nvPr/>
        </p:nvCxnSpPr>
        <p:spPr>
          <a:xfrm rot="10800000">
            <a:off x="722600" y="2571750"/>
            <a:ext cx="2844900" cy="0"/>
          </a:xfrm>
          <a:prstGeom prst="straightConnector1">
            <a:avLst/>
          </a:prstGeom>
          <a:noFill/>
          <a:ln cap="flat" cmpd="sng" w="19050">
            <a:solidFill>
              <a:schemeClr val="dk1"/>
            </a:solidFill>
            <a:prstDash val="solid"/>
            <a:round/>
            <a:headEnd len="med" w="med" type="none"/>
            <a:tailEnd len="med" w="med" type="none"/>
          </a:ln>
        </p:spPr>
      </p:cxnSp>
      <p:sp>
        <p:nvSpPr>
          <p:cNvPr id="702" name="Google Shape;702;p52"/>
          <p:cNvSpPr/>
          <p:nvPr/>
        </p:nvSpPr>
        <p:spPr>
          <a:xfrm>
            <a:off x="7273775" y="693431"/>
            <a:ext cx="1157127" cy="401178"/>
          </a:xfrm>
          <a:custGeom>
            <a:rect b="b" l="l" r="r" t="t"/>
            <a:pathLst>
              <a:path extrusionOk="0" fill="none" h="12133" w="38542">
                <a:moveTo>
                  <a:pt x="1" y="0"/>
                </a:moveTo>
                <a:lnTo>
                  <a:pt x="38542" y="0"/>
                </a:lnTo>
                <a:lnTo>
                  <a:pt x="38542" y="12133"/>
                </a:lnTo>
                <a:lnTo>
                  <a:pt x="1" y="12133"/>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2"/>
          <p:cNvSpPr/>
          <p:nvPr/>
        </p:nvSpPr>
        <p:spPr>
          <a:xfrm>
            <a:off x="7852518" y="691050"/>
            <a:ext cx="30" cy="403558"/>
          </a:xfrm>
          <a:custGeom>
            <a:rect b="b" l="l" r="r" t="t"/>
            <a:pathLst>
              <a:path extrusionOk="0" fill="none" h="12205" w="1">
                <a:moveTo>
                  <a:pt x="0" y="12205"/>
                </a:moveTo>
                <a:lnTo>
                  <a:pt x="0" y="1"/>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 name="Google Shape;704;p52"/>
          <p:cNvGrpSpPr/>
          <p:nvPr/>
        </p:nvGrpSpPr>
        <p:grpSpPr>
          <a:xfrm>
            <a:off x="7352038" y="791269"/>
            <a:ext cx="406409" cy="203099"/>
            <a:chOff x="7360050" y="800975"/>
            <a:chExt cx="367625" cy="183700"/>
          </a:xfrm>
        </p:grpSpPr>
        <p:sp>
          <p:nvSpPr>
            <p:cNvPr id="705" name="Google Shape;705;p52"/>
            <p:cNvSpPr/>
            <p:nvPr/>
          </p:nvSpPr>
          <p:spPr>
            <a:xfrm>
              <a:off x="7360050" y="984650"/>
              <a:ext cx="367625" cy="25"/>
            </a:xfrm>
            <a:custGeom>
              <a:rect b="b" l="l" r="r" t="t"/>
              <a:pathLst>
                <a:path extrusionOk="0" fill="none" h="1" w="14705">
                  <a:moveTo>
                    <a:pt x="14705" y="0"/>
                  </a:moveTo>
                  <a:lnTo>
                    <a:pt x="1" y="0"/>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2"/>
            <p:cNvSpPr/>
            <p:nvPr/>
          </p:nvSpPr>
          <p:spPr>
            <a:xfrm>
              <a:off x="7543700" y="937300"/>
              <a:ext cx="177425" cy="47375"/>
            </a:xfrm>
            <a:custGeom>
              <a:rect b="b" l="l" r="r" t="t"/>
              <a:pathLst>
                <a:path extrusionOk="0" fill="none" h="1895" w="7097">
                  <a:moveTo>
                    <a:pt x="7097" y="1"/>
                  </a:moveTo>
                  <a:lnTo>
                    <a:pt x="1"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2"/>
            <p:cNvSpPr/>
            <p:nvPr/>
          </p:nvSpPr>
          <p:spPr>
            <a:xfrm>
              <a:off x="7543700" y="892950"/>
              <a:ext cx="159275" cy="91725"/>
            </a:xfrm>
            <a:custGeom>
              <a:rect b="b" l="l" r="r" t="t"/>
              <a:pathLst>
                <a:path extrusionOk="0" fill="none" h="3669" w="6371">
                  <a:moveTo>
                    <a:pt x="6371" y="1"/>
                  </a:moveTo>
                  <a:lnTo>
                    <a:pt x="1"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2"/>
            <p:cNvSpPr/>
            <p:nvPr/>
          </p:nvSpPr>
          <p:spPr>
            <a:xfrm>
              <a:off x="7543700" y="854850"/>
              <a:ext cx="130100" cy="129825"/>
            </a:xfrm>
            <a:custGeom>
              <a:rect b="b" l="l" r="r" t="t"/>
              <a:pathLst>
                <a:path extrusionOk="0" fill="none" h="5193" w="5204">
                  <a:moveTo>
                    <a:pt x="5204" y="1"/>
                  </a:moveTo>
                  <a:lnTo>
                    <a:pt x="1"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2"/>
            <p:cNvSpPr/>
            <p:nvPr/>
          </p:nvSpPr>
          <p:spPr>
            <a:xfrm>
              <a:off x="7543700" y="825700"/>
              <a:ext cx="92000" cy="158975"/>
            </a:xfrm>
            <a:custGeom>
              <a:rect b="b" l="l" r="r" t="t"/>
              <a:pathLst>
                <a:path extrusionOk="0" fill="none" h="6359" w="3680">
                  <a:moveTo>
                    <a:pt x="3680" y="0"/>
                  </a:moveTo>
                  <a:lnTo>
                    <a:pt x="1"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2"/>
            <p:cNvSpPr/>
            <p:nvPr/>
          </p:nvSpPr>
          <p:spPr>
            <a:xfrm>
              <a:off x="7543700" y="807225"/>
              <a:ext cx="47650" cy="177450"/>
            </a:xfrm>
            <a:custGeom>
              <a:rect b="b" l="l" r="r" t="t"/>
              <a:pathLst>
                <a:path extrusionOk="0" fill="none" h="7098" w="1906">
                  <a:moveTo>
                    <a:pt x="1906" y="1"/>
                  </a:moveTo>
                  <a:lnTo>
                    <a:pt x="1"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2"/>
            <p:cNvSpPr/>
            <p:nvPr/>
          </p:nvSpPr>
          <p:spPr>
            <a:xfrm>
              <a:off x="7543700" y="800975"/>
              <a:ext cx="25" cy="183700"/>
            </a:xfrm>
            <a:custGeom>
              <a:rect b="b" l="l" r="r" t="t"/>
              <a:pathLst>
                <a:path extrusionOk="0" fill="none" h="7348" w="1">
                  <a:moveTo>
                    <a:pt x="1" y="1"/>
                  </a:moveTo>
                  <a:lnTo>
                    <a:pt x="1" y="734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2"/>
            <p:cNvSpPr/>
            <p:nvPr/>
          </p:nvSpPr>
          <p:spPr>
            <a:xfrm>
              <a:off x="7496075" y="807225"/>
              <a:ext cx="47650" cy="177450"/>
            </a:xfrm>
            <a:custGeom>
              <a:rect b="b" l="l" r="r" t="t"/>
              <a:pathLst>
                <a:path extrusionOk="0" fill="none" h="7098" w="1906">
                  <a:moveTo>
                    <a:pt x="1" y="1"/>
                  </a:moveTo>
                  <a:lnTo>
                    <a:pt x="1906"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2"/>
            <p:cNvSpPr/>
            <p:nvPr/>
          </p:nvSpPr>
          <p:spPr>
            <a:xfrm>
              <a:off x="7452025" y="825700"/>
              <a:ext cx="91700" cy="158975"/>
            </a:xfrm>
            <a:custGeom>
              <a:rect b="b" l="l" r="r" t="t"/>
              <a:pathLst>
                <a:path extrusionOk="0" fill="none" h="6359" w="3668">
                  <a:moveTo>
                    <a:pt x="1" y="0"/>
                  </a:moveTo>
                  <a:lnTo>
                    <a:pt x="3668"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2"/>
            <p:cNvSpPr/>
            <p:nvPr/>
          </p:nvSpPr>
          <p:spPr>
            <a:xfrm>
              <a:off x="7413925" y="854850"/>
              <a:ext cx="129800" cy="129825"/>
            </a:xfrm>
            <a:custGeom>
              <a:rect b="b" l="l" r="r" t="t"/>
              <a:pathLst>
                <a:path extrusionOk="0" fill="none" h="5193" w="5192">
                  <a:moveTo>
                    <a:pt x="1" y="1"/>
                  </a:moveTo>
                  <a:lnTo>
                    <a:pt x="5192"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2"/>
            <p:cNvSpPr/>
            <p:nvPr/>
          </p:nvSpPr>
          <p:spPr>
            <a:xfrm>
              <a:off x="7384750" y="892950"/>
              <a:ext cx="158975" cy="91725"/>
            </a:xfrm>
            <a:custGeom>
              <a:rect b="b" l="l" r="r" t="t"/>
              <a:pathLst>
                <a:path extrusionOk="0" fill="none" h="3669" w="6359">
                  <a:moveTo>
                    <a:pt x="1" y="1"/>
                  </a:moveTo>
                  <a:lnTo>
                    <a:pt x="6359"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2"/>
            <p:cNvSpPr/>
            <p:nvPr/>
          </p:nvSpPr>
          <p:spPr>
            <a:xfrm>
              <a:off x="7366300" y="937300"/>
              <a:ext cx="177425" cy="47375"/>
            </a:xfrm>
            <a:custGeom>
              <a:rect b="b" l="l" r="r" t="t"/>
              <a:pathLst>
                <a:path extrusionOk="0" fill="none" h="1895" w="7097">
                  <a:moveTo>
                    <a:pt x="1" y="1"/>
                  </a:moveTo>
                  <a:lnTo>
                    <a:pt x="7097"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17" name="Google Shape;717;p52"/>
          <p:cNvPicPr preferRelativeResize="0"/>
          <p:nvPr/>
        </p:nvPicPr>
        <p:blipFill rotWithShape="1">
          <a:blip r:embed="rId4">
            <a:alphaModFix/>
          </a:blip>
          <a:srcRect b="0" l="0" r="0" t="7544"/>
          <a:stretch/>
        </p:blipFill>
        <p:spPr>
          <a:xfrm>
            <a:off x="5107400" y="1685125"/>
            <a:ext cx="2788325" cy="14753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53"/>
          <p:cNvSpPr/>
          <p:nvPr/>
        </p:nvSpPr>
        <p:spPr>
          <a:xfrm>
            <a:off x="7273775" y="693431"/>
            <a:ext cx="1157127" cy="401178"/>
          </a:xfrm>
          <a:custGeom>
            <a:rect b="b" l="l" r="r" t="t"/>
            <a:pathLst>
              <a:path extrusionOk="0" fill="none" h="12133" w="38542">
                <a:moveTo>
                  <a:pt x="1" y="0"/>
                </a:moveTo>
                <a:lnTo>
                  <a:pt x="38542" y="0"/>
                </a:lnTo>
                <a:lnTo>
                  <a:pt x="38542" y="12133"/>
                </a:lnTo>
                <a:lnTo>
                  <a:pt x="1" y="12133"/>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3"/>
          <p:cNvSpPr/>
          <p:nvPr/>
        </p:nvSpPr>
        <p:spPr>
          <a:xfrm>
            <a:off x="7852518" y="691050"/>
            <a:ext cx="30" cy="403558"/>
          </a:xfrm>
          <a:custGeom>
            <a:rect b="b" l="l" r="r" t="t"/>
            <a:pathLst>
              <a:path extrusionOk="0" fill="none" h="12205" w="1">
                <a:moveTo>
                  <a:pt x="0" y="12205"/>
                </a:moveTo>
                <a:lnTo>
                  <a:pt x="0" y="1"/>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 name="Google Shape;724;p53"/>
          <p:cNvGrpSpPr/>
          <p:nvPr/>
        </p:nvGrpSpPr>
        <p:grpSpPr>
          <a:xfrm>
            <a:off x="7352038" y="791269"/>
            <a:ext cx="406409" cy="203099"/>
            <a:chOff x="7360050" y="800975"/>
            <a:chExt cx="367625" cy="183700"/>
          </a:xfrm>
        </p:grpSpPr>
        <p:sp>
          <p:nvSpPr>
            <p:cNvPr id="725" name="Google Shape;725;p53"/>
            <p:cNvSpPr/>
            <p:nvPr/>
          </p:nvSpPr>
          <p:spPr>
            <a:xfrm>
              <a:off x="7360050" y="984650"/>
              <a:ext cx="367625" cy="25"/>
            </a:xfrm>
            <a:custGeom>
              <a:rect b="b" l="l" r="r" t="t"/>
              <a:pathLst>
                <a:path extrusionOk="0" fill="none" h="1" w="14705">
                  <a:moveTo>
                    <a:pt x="14705" y="0"/>
                  </a:moveTo>
                  <a:lnTo>
                    <a:pt x="1" y="0"/>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3"/>
            <p:cNvSpPr/>
            <p:nvPr/>
          </p:nvSpPr>
          <p:spPr>
            <a:xfrm>
              <a:off x="7543700" y="937300"/>
              <a:ext cx="177425" cy="47375"/>
            </a:xfrm>
            <a:custGeom>
              <a:rect b="b" l="l" r="r" t="t"/>
              <a:pathLst>
                <a:path extrusionOk="0" fill="none" h="1895" w="7097">
                  <a:moveTo>
                    <a:pt x="7097" y="1"/>
                  </a:moveTo>
                  <a:lnTo>
                    <a:pt x="1"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3"/>
            <p:cNvSpPr/>
            <p:nvPr/>
          </p:nvSpPr>
          <p:spPr>
            <a:xfrm>
              <a:off x="7543700" y="892950"/>
              <a:ext cx="159275" cy="91725"/>
            </a:xfrm>
            <a:custGeom>
              <a:rect b="b" l="l" r="r" t="t"/>
              <a:pathLst>
                <a:path extrusionOk="0" fill="none" h="3669" w="6371">
                  <a:moveTo>
                    <a:pt x="6371" y="1"/>
                  </a:moveTo>
                  <a:lnTo>
                    <a:pt x="1"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3"/>
            <p:cNvSpPr/>
            <p:nvPr/>
          </p:nvSpPr>
          <p:spPr>
            <a:xfrm>
              <a:off x="7543700" y="854850"/>
              <a:ext cx="130100" cy="129825"/>
            </a:xfrm>
            <a:custGeom>
              <a:rect b="b" l="l" r="r" t="t"/>
              <a:pathLst>
                <a:path extrusionOk="0" fill="none" h="5193" w="5204">
                  <a:moveTo>
                    <a:pt x="5204" y="1"/>
                  </a:moveTo>
                  <a:lnTo>
                    <a:pt x="1"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3"/>
            <p:cNvSpPr/>
            <p:nvPr/>
          </p:nvSpPr>
          <p:spPr>
            <a:xfrm>
              <a:off x="7543700" y="825700"/>
              <a:ext cx="92000" cy="158975"/>
            </a:xfrm>
            <a:custGeom>
              <a:rect b="b" l="l" r="r" t="t"/>
              <a:pathLst>
                <a:path extrusionOk="0" fill="none" h="6359" w="3680">
                  <a:moveTo>
                    <a:pt x="3680" y="0"/>
                  </a:moveTo>
                  <a:lnTo>
                    <a:pt x="1"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3"/>
            <p:cNvSpPr/>
            <p:nvPr/>
          </p:nvSpPr>
          <p:spPr>
            <a:xfrm>
              <a:off x="7543700" y="807225"/>
              <a:ext cx="47650" cy="177450"/>
            </a:xfrm>
            <a:custGeom>
              <a:rect b="b" l="l" r="r" t="t"/>
              <a:pathLst>
                <a:path extrusionOk="0" fill="none" h="7098" w="1906">
                  <a:moveTo>
                    <a:pt x="1906" y="1"/>
                  </a:moveTo>
                  <a:lnTo>
                    <a:pt x="1"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3"/>
            <p:cNvSpPr/>
            <p:nvPr/>
          </p:nvSpPr>
          <p:spPr>
            <a:xfrm>
              <a:off x="7543700" y="800975"/>
              <a:ext cx="25" cy="183700"/>
            </a:xfrm>
            <a:custGeom>
              <a:rect b="b" l="l" r="r" t="t"/>
              <a:pathLst>
                <a:path extrusionOk="0" fill="none" h="7348" w="1">
                  <a:moveTo>
                    <a:pt x="1" y="1"/>
                  </a:moveTo>
                  <a:lnTo>
                    <a:pt x="1" y="734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3"/>
            <p:cNvSpPr/>
            <p:nvPr/>
          </p:nvSpPr>
          <p:spPr>
            <a:xfrm>
              <a:off x="7496075" y="807225"/>
              <a:ext cx="47650" cy="177450"/>
            </a:xfrm>
            <a:custGeom>
              <a:rect b="b" l="l" r="r" t="t"/>
              <a:pathLst>
                <a:path extrusionOk="0" fill="none" h="7098" w="1906">
                  <a:moveTo>
                    <a:pt x="1" y="1"/>
                  </a:moveTo>
                  <a:lnTo>
                    <a:pt x="1906"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3"/>
            <p:cNvSpPr/>
            <p:nvPr/>
          </p:nvSpPr>
          <p:spPr>
            <a:xfrm>
              <a:off x="7452025" y="825700"/>
              <a:ext cx="91700" cy="158975"/>
            </a:xfrm>
            <a:custGeom>
              <a:rect b="b" l="l" r="r" t="t"/>
              <a:pathLst>
                <a:path extrusionOk="0" fill="none" h="6359" w="3668">
                  <a:moveTo>
                    <a:pt x="1" y="0"/>
                  </a:moveTo>
                  <a:lnTo>
                    <a:pt x="3668"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3"/>
            <p:cNvSpPr/>
            <p:nvPr/>
          </p:nvSpPr>
          <p:spPr>
            <a:xfrm>
              <a:off x="7413925" y="854850"/>
              <a:ext cx="129800" cy="129825"/>
            </a:xfrm>
            <a:custGeom>
              <a:rect b="b" l="l" r="r" t="t"/>
              <a:pathLst>
                <a:path extrusionOk="0" fill="none" h="5193" w="5192">
                  <a:moveTo>
                    <a:pt x="1" y="1"/>
                  </a:moveTo>
                  <a:lnTo>
                    <a:pt x="5192"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3"/>
            <p:cNvSpPr/>
            <p:nvPr/>
          </p:nvSpPr>
          <p:spPr>
            <a:xfrm>
              <a:off x="7384750" y="892950"/>
              <a:ext cx="158975" cy="91725"/>
            </a:xfrm>
            <a:custGeom>
              <a:rect b="b" l="l" r="r" t="t"/>
              <a:pathLst>
                <a:path extrusionOk="0" fill="none" h="3669" w="6359">
                  <a:moveTo>
                    <a:pt x="1" y="1"/>
                  </a:moveTo>
                  <a:lnTo>
                    <a:pt x="6359"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3"/>
            <p:cNvSpPr/>
            <p:nvPr/>
          </p:nvSpPr>
          <p:spPr>
            <a:xfrm>
              <a:off x="7366300" y="937300"/>
              <a:ext cx="177425" cy="47375"/>
            </a:xfrm>
            <a:custGeom>
              <a:rect b="b" l="l" r="r" t="t"/>
              <a:pathLst>
                <a:path extrusionOk="0" fill="none" h="1895" w="7097">
                  <a:moveTo>
                    <a:pt x="1" y="1"/>
                  </a:moveTo>
                  <a:lnTo>
                    <a:pt x="7097"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37" name="Google Shape;737;p53"/>
          <p:cNvPicPr preferRelativeResize="0"/>
          <p:nvPr/>
        </p:nvPicPr>
        <p:blipFill>
          <a:blip r:embed="rId3">
            <a:alphaModFix/>
          </a:blip>
          <a:stretch>
            <a:fillRect/>
          </a:stretch>
        </p:blipFill>
        <p:spPr>
          <a:xfrm>
            <a:off x="202375" y="227000"/>
            <a:ext cx="4339176" cy="2110826"/>
          </a:xfrm>
          <a:prstGeom prst="rect">
            <a:avLst/>
          </a:prstGeom>
          <a:noFill/>
          <a:ln>
            <a:noFill/>
          </a:ln>
        </p:spPr>
      </p:pic>
      <p:pic>
        <p:nvPicPr>
          <p:cNvPr id="738" name="Google Shape;738;p53"/>
          <p:cNvPicPr preferRelativeResize="0"/>
          <p:nvPr/>
        </p:nvPicPr>
        <p:blipFill>
          <a:blip r:embed="rId4">
            <a:alphaModFix/>
          </a:blip>
          <a:stretch>
            <a:fillRect/>
          </a:stretch>
        </p:blipFill>
        <p:spPr>
          <a:xfrm>
            <a:off x="4743925" y="1366776"/>
            <a:ext cx="4130228" cy="2036825"/>
          </a:xfrm>
          <a:prstGeom prst="rect">
            <a:avLst/>
          </a:prstGeom>
          <a:noFill/>
          <a:ln>
            <a:noFill/>
          </a:ln>
        </p:spPr>
      </p:pic>
      <p:pic>
        <p:nvPicPr>
          <p:cNvPr id="739" name="Google Shape;739;p53"/>
          <p:cNvPicPr preferRelativeResize="0"/>
          <p:nvPr/>
        </p:nvPicPr>
        <p:blipFill>
          <a:blip r:embed="rId5">
            <a:alphaModFix/>
          </a:blip>
          <a:stretch>
            <a:fillRect/>
          </a:stretch>
        </p:blipFill>
        <p:spPr>
          <a:xfrm>
            <a:off x="152400" y="2555351"/>
            <a:ext cx="4439127" cy="21856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6"/>
          <p:cNvSpPr txBox="1"/>
          <p:nvPr>
            <p:ph idx="3" type="title"/>
          </p:nvPr>
        </p:nvSpPr>
        <p:spPr>
          <a:xfrm>
            <a:off x="713100" y="508201"/>
            <a:ext cx="6449400" cy="5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307" name="Google Shape;307;p36"/>
          <p:cNvSpPr txBox="1"/>
          <p:nvPr>
            <p:ph idx="2" type="subTitle"/>
          </p:nvPr>
        </p:nvSpPr>
        <p:spPr>
          <a:xfrm>
            <a:off x="1275000" y="1617850"/>
            <a:ext cx="3198900" cy="969600"/>
          </a:xfrm>
          <a:prstGeom prst="rect">
            <a:avLst/>
          </a:prstGeom>
        </p:spPr>
        <p:txBody>
          <a:bodyPr anchorCtr="0" anchor="b" bIns="0" lIns="91425" spcFirstLastPara="1" rIns="91425" wrap="square" tIns="91425">
            <a:spAutoFit/>
          </a:bodyPr>
          <a:lstStyle/>
          <a:p>
            <a:pPr indent="0" lvl="0" marL="0" rtl="0" algn="l">
              <a:spcBef>
                <a:spcPts val="0"/>
              </a:spcBef>
              <a:spcAft>
                <a:spcPts val="0"/>
              </a:spcAft>
              <a:buNone/>
            </a:pPr>
            <a:r>
              <a:rPr lang="en"/>
              <a:t>PROBLEM STATEMENT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8" name="Google Shape;308;p36"/>
          <p:cNvSpPr txBox="1"/>
          <p:nvPr>
            <p:ph type="title"/>
          </p:nvPr>
        </p:nvSpPr>
        <p:spPr>
          <a:xfrm>
            <a:off x="713100" y="1617850"/>
            <a:ext cx="561900" cy="8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09" name="Google Shape;309;p36"/>
          <p:cNvSpPr/>
          <p:nvPr/>
        </p:nvSpPr>
        <p:spPr>
          <a:xfrm>
            <a:off x="7273775" y="693431"/>
            <a:ext cx="1157127" cy="401178"/>
          </a:xfrm>
          <a:custGeom>
            <a:rect b="b" l="l" r="r" t="t"/>
            <a:pathLst>
              <a:path extrusionOk="0" fill="none" h="12133" w="38542">
                <a:moveTo>
                  <a:pt x="1" y="0"/>
                </a:moveTo>
                <a:lnTo>
                  <a:pt x="38542" y="0"/>
                </a:lnTo>
                <a:lnTo>
                  <a:pt x="38542" y="12133"/>
                </a:lnTo>
                <a:lnTo>
                  <a:pt x="1" y="12133"/>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6"/>
          <p:cNvSpPr/>
          <p:nvPr/>
        </p:nvSpPr>
        <p:spPr>
          <a:xfrm>
            <a:off x="7852518" y="691050"/>
            <a:ext cx="30" cy="403558"/>
          </a:xfrm>
          <a:custGeom>
            <a:rect b="b" l="l" r="r" t="t"/>
            <a:pathLst>
              <a:path extrusionOk="0" fill="none" h="12205" w="1">
                <a:moveTo>
                  <a:pt x="0" y="12205"/>
                </a:moveTo>
                <a:lnTo>
                  <a:pt x="0" y="1"/>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36"/>
          <p:cNvGrpSpPr/>
          <p:nvPr/>
        </p:nvGrpSpPr>
        <p:grpSpPr>
          <a:xfrm>
            <a:off x="7352038" y="791269"/>
            <a:ext cx="406409" cy="203099"/>
            <a:chOff x="7360050" y="800975"/>
            <a:chExt cx="367625" cy="183700"/>
          </a:xfrm>
        </p:grpSpPr>
        <p:sp>
          <p:nvSpPr>
            <p:cNvPr id="312" name="Google Shape;312;p36"/>
            <p:cNvSpPr/>
            <p:nvPr/>
          </p:nvSpPr>
          <p:spPr>
            <a:xfrm>
              <a:off x="7360050" y="984650"/>
              <a:ext cx="367625" cy="25"/>
            </a:xfrm>
            <a:custGeom>
              <a:rect b="b" l="l" r="r" t="t"/>
              <a:pathLst>
                <a:path extrusionOk="0" fill="none" h="1" w="14705">
                  <a:moveTo>
                    <a:pt x="14705" y="0"/>
                  </a:moveTo>
                  <a:lnTo>
                    <a:pt x="1" y="0"/>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6"/>
            <p:cNvSpPr/>
            <p:nvPr/>
          </p:nvSpPr>
          <p:spPr>
            <a:xfrm>
              <a:off x="7543700" y="937300"/>
              <a:ext cx="177425" cy="47375"/>
            </a:xfrm>
            <a:custGeom>
              <a:rect b="b" l="l" r="r" t="t"/>
              <a:pathLst>
                <a:path extrusionOk="0" fill="none" h="1895" w="7097">
                  <a:moveTo>
                    <a:pt x="7097" y="1"/>
                  </a:moveTo>
                  <a:lnTo>
                    <a:pt x="1"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6"/>
            <p:cNvSpPr/>
            <p:nvPr/>
          </p:nvSpPr>
          <p:spPr>
            <a:xfrm>
              <a:off x="7543700" y="892950"/>
              <a:ext cx="159275" cy="91725"/>
            </a:xfrm>
            <a:custGeom>
              <a:rect b="b" l="l" r="r" t="t"/>
              <a:pathLst>
                <a:path extrusionOk="0" fill="none" h="3669" w="6371">
                  <a:moveTo>
                    <a:pt x="6371" y="1"/>
                  </a:moveTo>
                  <a:lnTo>
                    <a:pt x="1"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6"/>
            <p:cNvSpPr/>
            <p:nvPr/>
          </p:nvSpPr>
          <p:spPr>
            <a:xfrm>
              <a:off x="7543700" y="854850"/>
              <a:ext cx="130100" cy="129825"/>
            </a:xfrm>
            <a:custGeom>
              <a:rect b="b" l="l" r="r" t="t"/>
              <a:pathLst>
                <a:path extrusionOk="0" fill="none" h="5193" w="5204">
                  <a:moveTo>
                    <a:pt x="5204" y="1"/>
                  </a:moveTo>
                  <a:lnTo>
                    <a:pt x="1"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6"/>
            <p:cNvSpPr/>
            <p:nvPr/>
          </p:nvSpPr>
          <p:spPr>
            <a:xfrm>
              <a:off x="7543700" y="825700"/>
              <a:ext cx="92000" cy="158975"/>
            </a:xfrm>
            <a:custGeom>
              <a:rect b="b" l="l" r="r" t="t"/>
              <a:pathLst>
                <a:path extrusionOk="0" fill="none" h="6359" w="3680">
                  <a:moveTo>
                    <a:pt x="3680" y="0"/>
                  </a:moveTo>
                  <a:lnTo>
                    <a:pt x="1"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6"/>
            <p:cNvSpPr/>
            <p:nvPr/>
          </p:nvSpPr>
          <p:spPr>
            <a:xfrm>
              <a:off x="7543700" y="807225"/>
              <a:ext cx="47650" cy="177450"/>
            </a:xfrm>
            <a:custGeom>
              <a:rect b="b" l="l" r="r" t="t"/>
              <a:pathLst>
                <a:path extrusionOk="0" fill="none" h="7098" w="1906">
                  <a:moveTo>
                    <a:pt x="1906" y="1"/>
                  </a:moveTo>
                  <a:lnTo>
                    <a:pt x="1"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6"/>
            <p:cNvSpPr/>
            <p:nvPr/>
          </p:nvSpPr>
          <p:spPr>
            <a:xfrm>
              <a:off x="7543700" y="800975"/>
              <a:ext cx="25" cy="183700"/>
            </a:xfrm>
            <a:custGeom>
              <a:rect b="b" l="l" r="r" t="t"/>
              <a:pathLst>
                <a:path extrusionOk="0" fill="none" h="7348" w="1">
                  <a:moveTo>
                    <a:pt x="1" y="1"/>
                  </a:moveTo>
                  <a:lnTo>
                    <a:pt x="1" y="734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6"/>
            <p:cNvSpPr/>
            <p:nvPr/>
          </p:nvSpPr>
          <p:spPr>
            <a:xfrm>
              <a:off x="7496075" y="807225"/>
              <a:ext cx="47650" cy="177450"/>
            </a:xfrm>
            <a:custGeom>
              <a:rect b="b" l="l" r="r" t="t"/>
              <a:pathLst>
                <a:path extrusionOk="0" fill="none" h="7098" w="1906">
                  <a:moveTo>
                    <a:pt x="1" y="1"/>
                  </a:moveTo>
                  <a:lnTo>
                    <a:pt x="1906"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6"/>
            <p:cNvSpPr/>
            <p:nvPr/>
          </p:nvSpPr>
          <p:spPr>
            <a:xfrm>
              <a:off x="7452025" y="825700"/>
              <a:ext cx="91700" cy="158975"/>
            </a:xfrm>
            <a:custGeom>
              <a:rect b="b" l="l" r="r" t="t"/>
              <a:pathLst>
                <a:path extrusionOk="0" fill="none" h="6359" w="3668">
                  <a:moveTo>
                    <a:pt x="1" y="0"/>
                  </a:moveTo>
                  <a:lnTo>
                    <a:pt x="3668"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6"/>
            <p:cNvSpPr/>
            <p:nvPr/>
          </p:nvSpPr>
          <p:spPr>
            <a:xfrm>
              <a:off x="7413925" y="854850"/>
              <a:ext cx="129800" cy="129825"/>
            </a:xfrm>
            <a:custGeom>
              <a:rect b="b" l="l" r="r" t="t"/>
              <a:pathLst>
                <a:path extrusionOk="0" fill="none" h="5193" w="5192">
                  <a:moveTo>
                    <a:pt x="1" y="1"/>
                  </a:moveTo>
                  <a:lnTo>
                    <a:pt x="5192"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6"/>
            <p:cNvSpPr/>
            <p:nvPr/>
          </p:nvSpPr>
          <p:spPr>
            <a:xfrm>
              <a:off x="7384750" y="892950"/>
              <a:ext cx="158975" cy="91725"/>
            </a:xfrm>
            <a:custGeom>
              <a:rect b="b" l="l" r="r" t="t"/>
              <a:pathLst>
                <a:path extrusionOk="0" fill="none" h="3669" w="6359">
                  <a:moveTo>
                    <a:pt x="1" y="1"/>
                  </a:moveTo>
                  <a:lnTo>
                    <a:pt x="6359"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6"/>
            <p:cNvSpPr/>
            <p:nvPr/>
          </p:nvSpPr>
          <p:spPr>
            <a:xfrm>
              <a:off x="7366300" y="937300"/>
              <a:ext cx="177425" cy="47375"/>
            </a:xfrm>
            <a:custGeom>
              <a:rect b="b" l="l" r="r" t="t"/>
              <a:pathLst>
                <a:path extrusionOk="0" fill="none" h="1895" w="7097">
                  <a:moveTo>
                    <a:pt x="1" y="1"/>
                  </a:moveTo>
                  <a:lnTo>
                    <a:pt x="7097"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4" name="Google Shape;324;p36"/>
          <p:cNvCxnSpPr/>
          <p:nvPr/>
        </p:nvCxnSpPr>
        <p:spPr>
          <a:xfrm rot="10800000">
            <a:off x="722725" y="1094700"/>
            <a:ext cx="6354900" cy="0"/>
          </a:xfrm>
          <a:prstGeom prst="straightConnector1">
            <a:avLst/>
          </a:prstGeom>
          <a:noFill/>
          <a:ln cap="flat" cmpd="sng" w="19050">
            <a:solidFill>
              <a:schemeClr val="dk1"/>
            </a:solidFill>
            <a:prstDash val="solid"/>
            <a:round/>
            <a:headEnd len="med" w="med" type="none"/>
            <a:tailEnd len="med" w="med" type="none"/>
          </a:ln>
        </p:spPr>
      </p:cxnSp>
      <p:sp>
        <p:nvSpPr>
          <p:cNvPr id="325" name="Google Shape;325;p36"/>
          <p:cNvSpPr txBox="1"/>
          <p:nvPr>
            <p:ph idx="4" type="title"/>
          </p:nvPr>
        </p:nvSpPr>
        <p:spPr>
          <a:xfrm>
            <a:off x="4670100" y="1617845"/>
            <a:ext cx="561900" cy="8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26" name="Google Shape;326;p36"/>
          <p:cNvSpPr txBox="1"/>
          <p:nvPr>
            <p:ph idx="7" type="title"/>
          </p:nvPr>
        </p:nvSpPr>
        <p:spPr>
          <a:xfrm>
            <a:off x="713100" y="3104020"/>
            <a:ext cx="561900" cy="8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27" name="Google Shape;327;p36"/>
          <p:cNvSpPr txBox="1"/>
          <p:nvPr>
            <p:ph idx="9" type="subTitle"/>
          </p:nvPr>
        </p:nvSpPr>
        <p:spPr>
          <a:xfrm>
            <a:off x="1275000" y="3104025"/>
            <a:ext cx="3198900" cy="3759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a:t>PROPOSED SOLUTION</a:t>
            </a:r>
            <a:endParaRPr/>
          </a:p>
        </p:txBody>
      </p:sp>
      <p:sp>
        <p:nvSpPr>
          <p:cNvPr id="328" name="Google Shape;328;p36"/>
          <p:cNvSpPr txBox="1"/>
          <p:nvPr>
            <p:ph idx="13" type="title"/>
          </p:nvPr>
        </p:nvSpPr>
        <p:spPr>
          <a:xfrm>
            <a:off x="4670100" y="3104025"/>
            <a:ext cx="561900" cy="8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329" name="Google Shape;329;p36"/>
          <p:cNvSpPr txBox="1"/>
          <p:nvPr>
            <p:ph idx="15" type="subTitle"/>
          </p:nvPr>
        </p:nvSpPr>
        <p:spPr>
          <a:xfrm>
            <a:off x="5232000" y="3104031"/>
            <a:ext cx="3198900" cy="9696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a:t>WORK DONE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330" name="Google Shape;330;p36"/>
          <p:cNvCxnSpPr/>
          <p:nvPr/>
        </p:nvCxnSpPr>
        <p:spPr>
          <a:xfrm rot="10800000">
            <a:off x="722725" y="1617850"/>
            <a:ext cx="3645000" cy="0"/>
          </a:xfrm>
          <a:prstGeom prst="straightConnector1">
            <a:avLst/>
          </a:prstGeom>
          <a:noFill/>
          <a:ln cap="flat" cmpd="sng" w="19050">
            <a:solidFill>
              <a:schemeClr val="dk1"/>
            </a:solidFill>
            <a:prstDash val="solid"/>
            <a:round/>
            <a:headEnd len="med" w="med" type="none"/>
            <a:tailEnd len="med" w="med" type="none"/>
          </a:ln>
        </p:spPr>
      </p:cxnSp>
      <p:cxnSp>
        <p:nvCxnSpPr>
          <p:cNvPr id="331" name="Google Shape;331;p36"/>
          <p:cNvCxnSpPr/>
          <p:nvPr/>
        </p:nvCxnSpPr>
        <p:spPr>
          <a:xfrm rot="10800000">
            <a:off x="4670100" y="1617850"/>
            <a:ext cx="3645000" cy="0"/>
          </a:xfrm>
          <a:prstGeom prst="straightConnector1">
            <a:avLst/>
          </a:prstGeom>
          <a:noFill/>
          <a:ln cap="flat" cmpd="sng" w="19050">
            <a:solidFill>
              <a:schemeClr val="dk1"/>
            </a:solidFill>
            <a:prstDash val="solid"/>
            <a:round/>
            <a:headEnd len="med" w="med" type="none"/>
            <a:tailEnd len="med" w="med" type="none"/>
          </a:ln>
        </p:spPr>
      </p:cxnSp>
      <p:cxnSp>
        <p:nvCxnSpPr>
          <p:cNvPr id="332" name="Google Shape;332;p36"/>
          <p:cNvCxnSpPr/>
          <p:nvPr/>
        </p:nvCxnSpPr>
        <p:spPr>
          <a:xfrm rot="10800000">
            <a:off x="722725" y="3104025"/>
            <a:ext cx="3645000" cy="0"/>
          </a:xfrm>
          <a:prstGeom prst="straightConnector1">
            <a:avLst/>
          </a:prstGeom>
          <a:noFill/>
          <a:ln cap="flat" cmpd="sng" w="19050">
            <a:solidFill>
              <a:schemeClr val="dk1"/>
            </a:solidFill>
            <a:prstDash val="solid"/>
            <a:round/>
            <a:headEnd len="med" w="med" type="none"/>
            <a:tailEnd len="med" w="med" type="none"/>
          </a:ln>
        </p:spPr>
      </p:cxnSp>
      <p:cxnSp>
        <p:nvCxnSpPr>
          <p:cNvPr id="333" name="Google Shape;333;p36"/>
          <p:cNvCxnSpPr/>
          <p:nvPr/>
        </p:nvCxnSpPr>
        <p:spPr>
          <a:xfrm rot="10800000">
            <a:off x="4670100" y="3104025"/>
            <a:ext cx="3645000" cy="0"/>
          </a:xfrm>
          <a:prstGeom prst="straightConnector1">
            <a:avLst/>
          </a:prstGeom>
          <a:noFill/>
          <a:ln cap="flat" cmpd="sng" w="19050">
            <a:solidFill>
              <a:schemeClr val="dk1"/>
            </a:solidFill>
            <a:prstDash val="solid"/>
            <a:round/>
            <a:headEnd len="med" w="med" type="none"/>
            <a:tailEnd len="med" w="med" type="none"/>
          </a:ln>
        </p:spPr>
      </p:cxnSp>
      <p:sp>
        <p:nvSpPr>
          <p:cNvPr id="334" name="Google Shape;334;p36"/>
          <p:cNvSpPr txBox="1"/>
          <p:nvPr>
            <p:ph idx="6" type="subTitle"/>
          </p:nvPr>
        </p:nvSpPr>
        <p:spPr>
          <a:xfrm>
            <a:off x="5232000" y="1617850"/>
            <a:ext cx="3198900" cy="375900"/>
          </a:xfrm>
          <a:prstGeom prst="rect">
            <a:avLst/>
          </a:prstGeom>
        </p:spPr>
        <p:txBody>
          <a:bodyPr anchorCtr="0" anchor="b" bIns="0" lIns="91425" spcFirstLastPara="1" rIns="91425" wrap="square" tIns="91425">
            <a:noAutofit/>
          </a:bodyPr>
          <a:lstStyle/>
          <a:p>
            <a:pPr indent="0" lvl="0" marL="0" rtl="0" algn="l">
              <a:spcBef>
                <a:spcPts val="0"/>
              </a:spcBef>
              <a:spcAft>
                <a:spcPts val="1200"/>
              </a:spcAft>
              <a:buNone/>
            </a:pPr>
            <a:r>
              <a:rPr lang="en"/>
              <a:t>EXISTING SOLUTIONS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54"/>
          <p:cNvSpPr txBox="1"/>
          <p:nvPr>
            <p:ph type="title"/>
          </p:nvPr>
        </p:nvSpPr>
        <p:spPr>
          <a:xfrm>
            <a:off x="713100" y="1343225"/>
            <a:ext cx="3032700" cy="11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FABRIC BLOCKCHAIN</a:t>
            </a:r>
            <a:endParaRPr/>
          </a:p>
        </p:txBody>
      </p:sp>
      <p:sp>
        <p:nvSpPr>
          <p:cNvPr id="745" name="Google Shape;745;p54"/>
          <p:cNvSpPr txBox="1"/>
          <p:nvPr>
            <p:ph idx="1" type="subTitle"/>
          </p:nvPr>
        </p:nvSpPr>
        <p:spPr>
          <a:xfrm>
            <a:off x="713100" y="2658488"/>
            <a:ext cx="2861700" cy="11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blockchain built using Hyperledger Fabric that would facilitate the entire application</a:t>
            </a:r>
            <a:endParaRPr/>
          </a:p>
        </p:txBody>
      </p:sp>
      <p:grpSp>
        <p:nvGrpSpPr>
          <p:cNvPr id="746" name="Google Shape;746;p54"/>
          <p:cNvGrpSpPr/>
          <p:nvPr/>
        </p:nvGrpSpPr>
        <p:grpSpPr>
          <a:xfrm>
            <a:off x="4571864" y="1544385"/>
            <a:ext cx="3858846" cy="2054719"/>
            <a:chOff x="3972728" y="1441451"/>
            <a:chExt cx="4762243" cy="2535751"/>
          </a:xfrm>
        </p:grpSpPr>
        <p:sp>
          <p:nvSpPr>
            <p:cNvPr id="747" name="Google Shape;747;p54"/>
            <p:cNvSpPr/>
            <p:nvPr/>
          </p:nvSpPr>
          <p:spPr>
            <a:xfrm>
              <a:off x="4484125" y="1441451"/>
              <a:ext cx="3739431" cy="2372304"/>
            </a:xfrm>
            <a:custGeom>
              <a:rect b="b" l="l" r="r" t="t"/>
              <a:pathLst>
                <a:path extrusionOk="0" h="49369" w="73687">
                  <a:moveTo>
                    <a:pt x="1301" y="0"/>
                  </a:moveTo>
                  <a:cubicBezTo>
                    <a:pt x="567" y="0"/>
                    <a:pt x="0" y="601"/>
                    <a:pt x="0" y="1335"/>
                  </a:cubicBezTo>
                  <a:lnTo>
                    <a:pt x="0" y="48035"/>
                  </a:lnTo>
                  <a:cubicBezTo>
                    <a:pt x="0" y="48768"/>
                    <a:pt x="567" y="49369"/>
                    <a:pt x="1301" y="49369"/>
                  </a:cubicBezTo>
                  <a:lnTo>
                    <a:pt x="72385" y="49369"/>
                  </a:lnTo>
                  <a:cubicBezTo>
                    <a:pt x="73086" y="49369"/>
                    <a:pt x="73686" y="48768"/>
                    <a:pt x="73686" y="48035"/>
                  </a:cubicBezTo>
                  <a:lnTo>
                    <a:pt x="73686" y="1335"/>
                  </a:lnTo>
                  <a:cubicBezTo>
                    <a:pt x="73686" y="601"/>
                    <a:pt x="73086" y="0"/>
                    <a:pt x="723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4"/>
            <p:cNvSpPr/>
            <p:nvPr/>
          </p:nvSpPr>
          <p:spPr>
            <a:xfrm>
              <a:off x="3972728" y="3752754"/>
              <a:ext cx="4762243" cy="157132"/>
            </a:xfrm>
            <a:custGeom>
              <a:rect b="b" l="l" r="r" t="t"/>
              <a:pathLst>
                <a:path extrusionOk="0" h="3270" w="99105">
                  <a:moveTo>
                    <a:pt x="667" y="0"/>
                  </a:moveTo>
                  <a:cubicBezTo>
                    <a:pt x="300" y="0"/>
                    <a:pt x="0" y="301"/>
                    <a:pt x="0" y="667"/>
                  </a:cubicBezTo>
                  <a:lnTo>
                    <a:pt x="0" y="3269"/>
                  </a:lnTo>
                  <a:lnTo>
                    <a:pt x="99104" y="3269"/>
                  </a:lnTo>
                  <a:lnTo>
                    <a:pt x="99104" y="667"/>
                  </a:lnTo>
                  <a:cubicBezTo>
                    <a:pt x="99104" y="301"/>
                    <a:pt x="98804" y="0"/>
                    <a:pt x="98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4"/>
            <p:cNvSpPr/>
            <p:nvPr/>
          </p:nvSpPr>
          <p:spPr>
            <a:xfrm>
              <a:off x="3972728" y="3909833"/>
              <a:ext cx="4762243" cy="67370"/>
            </a:xfrm>
            <a:custGeom>
              <a:rect b="b" l="l" r="r" t="t"/>
              <a:pathLst>
                <a:path extrusionOk="0" h="1402" w="99105">
                  <a:moveTo>
                    <a:pt x="0" y="0"/>
                  </a:moveTo>
                  <a:lnTo>
                    <a:pt x="4203" y="1401"/>
                  </a:lnTo>
                  <a:lnTo>
                    <a:pt x="94901" y="1401"/>
                  </a:lnTo>
                  <a:lnTo>
                    <a:pt x="991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50" name="Google Shape;750;p54"/>
          <p:cNvPicPr preferRelativeResize="0"/>
          <p:nvPr/>
        </p:nvPicPr>
        <p:blipFill rotWithShape="1">
          <a:blip r:embed="rId3">
            <a:alphaModFix/>
          </a:blip>
          <a:srcRect b="0" l="1009" r="1009" t="0"/>
          <a:stretch/>
        </p:blipFill>
        <p:spPr>
          <a:xfrm>
            <a:off x="5107400" y="1685128"/>
            <a:ext cx="2788322" cy="1600740"/>
          </a:xfrm>
          <a:prstGeom prst="rect">
            <a:avLst/>
          </a:prstGeom>
          <a:noFill/>
          <a:ln>
            <a:noFill/>
          </a:ln>
        </p:spPr>
      </p:pic>
      <p:cxnSp>
        <p:nvCxnSpPr>
          <p:cNvPr id="751" name="Google Shape;751;p54"/>
          <p:cNvCxnSpPr/>
          <p:nvPr/>
        </p:nvCxnSpPr>
        <p:spPr>
          <a:xfrm rot="10800000">
            <a:off x="722600" y="2571750"/>
            <a:ext cx="2844900" cy="0"/>
          </a:xfrm>
          <a:prstGeom prst="straightConnector1">
            <a:avLst/>
          </a:prstGeom>
          <a:noFill/>
          <a:ln cap="flat" cmpd="sng" w="19050">
            <a:solidFill>
              <a:schemeClr val="dk1"/>
            </a:solidFill>
            <a:prstDash val="solid"/>
            <a:round/>
            <a:headEnd len="med" w="med" type="none"/>
            <a:tailEnd len="med" w="med" type="none"/>
          </a:ln>
        </p:spPr>
      </p:cxnSp>
      <p:sp>
        <p:nvSpPr>
          <p:cNvPr id="752" name="Google Shape;752;p54"/>
          <p:cNvSpPr/>
          <p:nvPr/>
        </p:nvSpPr>
        <p:spPr>
          <a:xfrm>
            <a:off x="7273775" y="693431"/>
            <a:ext cx="1157127" cy="401178"/>
          </a:xfrm>
          <a:custGeom>
            <a:rect b="b" l="l" r="r" t="t"/>
            <a:pathLst>
              <a:path extrusionOk="0" fill="none" h="12133" w="38542">
                <a:moveTo>
                  <a:pt x="1" y="0"/>
                </a:moveTo>
                <a:lnTo>
                  <a:pt x="38542" y="0"/>
                </a:lnTo>
                <a:lnTo>
                  <a:pt x="38542" y="12133"/>
                </a:lnTo>
                <a:lnTo>
                  <a:pt x="1" y="12133"/>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4"/>
          <p:cNvSpPr/>
          <p:nvPr/>
        </p:nvSpPr>
        <p:spPr>
          <a:xfrm>
            <a:off x="7852518" y="691050"/>
            <a:ext cx="30" cy="403558"/>
          </a:xfrm>
          <a:custGeom>
            <a:rect b="b" l="l" r="r" t="t"/>
            <a:pathLst>
              <a:path extrusionOk="0" fill="none" h="12205" w="1">
                <a:moveTo>
                  <a:pt x="0" y="12205"/>
                </a:moveTo>
                <a:lnTo>
                  <a:pt x="0" y="1"/>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 name="Google Shape;754;p54"/>
          <p:cNvGrpSpPr/>
          <p:nvPr/>
        </p:nvGrpSpPr>
        <p:grpSpPr>
          <a:xfrm>
            <a:off x="7352038" y="791269"/>
            <a:ext cx="406409" cy="203099"/>
            <a:chOff x="7360050" y="800975"/>
            <a:chExt cx="367625" cy="183700"/>
          </a:xfrm>
        </p:grpSpPr>
        <p:sp>
          <p:nvSpPr>
            <p:cNvPr id="755" name="Google Shape;755;p54"/>
            <p:cNvSpPr/>
            <p:nvPr/>
          </p:nvSpPr>
          <p:spPr>
            <a:xfrm>
              <a:off x="7360050" y="984650"/>
              <a:ext cx="367625" cy="25"/>
            </a:xfrm>
            <a:custGeom>
              <a:rect b="b" l="l" r="r" t="t"/>
              <a:pathLst>
                <a:path extrusionOk="0" fill="none" h="1" w="14705">
                  <a:moveTo>
                    <a:pt x="14705" y="0"/>
                  </a:moveTo>
                  <a:lnTo>
                    <a:pt x="1" y="0"/>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4"/>
            <p:cNvSpPr/>
            <p:nvPr/>
          </p:nvSpPr>
          <p:spPr>
            <a:xfrm>
              <a:off x="7543700" y="937300"/>
              <a:ext cx="177425" cy="47375"/>
            </a:xfrm>
            <a:custGeom>
              <a:rect b="b" l="l" r="r" t="t"/>
              <a:pathLst>
                <a:path extrusionOk="0" fill="none" h="1895" w="7097">
                  <a:moveTo>
                    <a:pt x="7097" y="1"/>
                  </a:moveTo>
                  <a:lnTo>
                    <a:pt x="1"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4"/>
            <p:cNvSpPr/>
            <p:nvPr/>
          </p:nvSpPr>
          <p:spPr>
            <a:xfrm>
              <a:off x="7543700" y="892950"/>
              <a:ext cx="159275" cy="91725"/>
            </a:xfrm>
            <a:custGeom>
              <a:rect b="b" l="l" r="r" t="t"/>
              <a:pathLst>
                <a:path extrusionOk="0" fill="none" h="3669" w="6371">
                  <a:moveTo>
                    <a:pt x="6371" y="1"/>
                  </a:moveTo>
                  <a:lnTo>
                    <a:pt x="1"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4"/>
            <p:cNvSpPr/>
            <p:nvPr/>
          </p:nvSpPr>
          <p:spPr>
            <a:xfrm>
              <a:off x="7543700" y="854850"/>
              <a:ext cx="130100" cy="129825"/>
            </a:xfrm>
            <a:custGeom>
              <a:rect b="b" l="l" r="r" t="t"/>
              <a:pathLst>
                <a:path extrusionOk="0" fill="none" h="5193" w="5204">
                  <a:moveTo>
                    <a:pt x="5204" y="1"/>
                  </a:moveTo>
                  <a:lnTo>
                    <a:pt x="1"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4"/>
            <p:cNvSpPr/>
            <p:nvPr/>
          </p:nvSpPr>
          <p:spPr>
            <a:xfrm>
              <a:off x="7543700" y="825700"/>
              <a:ext cx="92000" cy="158975"/>
            </a:xfrm>
            <a:custGeom>
              <a:rect b="b" l="l" r="r" t="t"/>
              <a:pathLst>
                <a:path extrusionOk="0" fill="none" h="6359" w="3680">
                  <a:moveTo>
                    <a:pt x="3680" y="0"/>
                  </a:moveTo>
                  <a:lnTo>
                    <a:pt x="1"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4"/>
            <p:cNvSpPr/>
            <p:nvPr/>
          </p:nvSpPr>
          <p:spPr>
            <a:xfrm>
              <a:off x="7543700" y="807225"/>
              <a:ext cx="47650" cy="177450"/>
            </a:xfrm>
            <a:custGeom>
              <a:rect b="b" l="l" r="r" t="t"/>
              <a:pathLst>
                <a:path extrusionOk="0" fill="none" h="7098" w="1906">
                  <a:moveTo>
                    <a:pt x="1906" y="1"/>
                  </a:moveTo>
                  <a:lnTo>
                    <a:pt x="1"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4"/>
            <p:cNvSpPr/>
            <p:nvPr/>
          </p:nvSpPr>
          <p:spPr>
            <a:xfrm>
              <a:off x="7543700" y="800975"/>
              <a:ext cx="25" cy="183700"/>
            </a:xfrm>
            <a:custGeom>
              <a:rect b="b" l="l" r="r" t="t"/>
              <a:pathLst>
                <a:path extrusionOk="0" fill="none" h="7348" w="1">
                  <a:moveTo>
                    <a:pt x="1" y="1"/>
                  </a:moveTo>
                  <a:lnTo>
                    <a:pt x="1" y="734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4"/>
            <p:cNvSpPr/>
            <p:nvPr/>
          </p:nvSpPr>
          <p:spPr>
            <a:xfrm>
              <a:off x="7496075" y="807225"/>
              <a:ext cx="47650" cy="177450"/>
            </a:xfrm>
            <a:custGeom>
              <a:rect b="b" l="l" r="r" t="t"/>
              <a:pathLst>
                <a:path extrusionOk="0" fill="none" h="7098" w="1906">
                  <a:moveTo>
                    <a:pt x="1" y="1"/>
                  </a:moveTo>
                  <a:lnTo>
                    <a:pt x="1906"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4"/>
            <p:cNvSpPr/>
            <p:nvPr/>
          </p:nvSpPr>
          <p:spPr>
            <a:xfrm>
              <a:off x="7452025" y="825700"/>
              <a:ext cx="91700" cy="158975"/>
            </a:xfrm>
            <a:custGeom>
              <a:rect b="b" l="l" r="r" t="t"/>
              <a:pathLst>
                <a:path extrusionOk="0" fill="none" h="6359" w="3668">
                  <a:moveTo>
                    <a:pt x="1" y="0"/>
                  </a:moveTo>
                  <a:lnTo>
                    <a:pt x="3668"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4"/>
            <p:cNvSpPr/>
            <p:nvPr/>
          </p:nvSpPr>
          <p:spPr>
            <a:xfrm>
              <a:off x="7413925" y="854850"/>
              <a:ext cx="129800" cy="129825"/>
            </a:xfrm>
            <a:custGeom>
              <a:rect b="b" l="l" r="r" t="t"/>
              <a:pathLst>
                <a:path extrusionOk="0" fill="none" h="5193" w="5192">
                  <a:moveTo>
                    <a:pt x="1" y="1"/>
                  </a:moveTo>
                  <a:lnTo>
                    <a:pt x="5192"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4"/>
            <p:cNvSpPr/>
            <p:nvPr/>
          </p:nvSpPr>
          <p:spPr>
            <a:xfrm>
              <a:off x="7384750" y="892950"/>
              <a:ext cx="158975" cy="91725"/>
            </a:xfrm>
            <a:custGeom>
              <a:rect b="b" l="l" r="r" t="t"/>
              <a:pathLst>
                <a:path extrusionOk="0" fill="none" h="3669" w="6359">
                  <a:moveTo>
                    <a:pt x="1" y="1"/>
                  </a:moveTo>
                  <a:lnTo>
                    <a:pt x="6359"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4"/>
            <p:cNvSpPr/>
            <p:nvPr/>
          </p:nvSpPr>
          <p:spPr>
            <a:xfrm>
              <a:off x="7366300" y="937300"/>
              <a:ext cx="177425" cy="47375"/>
            </a:xfrm>
            <a:custGeom>
              <a:rect b="b" l="l" r="r" t="t"/>
              <a:pathLst>
                <a:path extrusionOk="0" fill="none" h="1895" w="7097">
                  <a:moveTo>
                    <a:pt x="1" y="1"/>
                  </a:moveTo>
                  <a:lnTo>
                    <a:pt x="7097"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7" name="Google Shape;767;p54"/>
          <p:cNvPicPr preferRelativeResize="0"/>
          <p:nvPr/>
        </p:nvPicPr>
        <p:blipFill>
          <a:blip r:embed="rId4">
            <a:alphaModFix/>
          </a:blip>
          <a:stretch>
            <a:fillRect/>
          </a:stretch>
        </p:blipFill>
        <p:spPr>
          <a:xfrm>
            <a:off x="5107401" y="1685125"/>
            <a:ext cx="2788325" cy="14753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55"/>
          <p:cNvSpPr txBox="1"/>
          <p:nvPr>
            <p:ph type="title"/>
          </p:nvPr>
        </p:nvSpPr>
        <p:spPr>
          <a:xfrm>
            <a:off x="4070700" y="2792025"/>
            <a:ext cx="42312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UPCOMING WORK</a:t>
            </a:r>
            <a:endParaRPr/>
          </a:p>
        </p:txBody>
      </p:sp>
      <p:sp>
        <p:nvSpPr>
          <p:cNvPr id="773" name="Google Shape;773;p55"/>
          <p:cNvSpPr txBox="1"/>
          <p:nvPr>
            <p:ph idx="2" type="title"/>
          </p:nvPr>
        </p:nvSpPr>
        <p:spPr>
          <a:xfrm>
            <a:off x="4070700" y="1061188"/>
            <a:ext cx="2624700" cy="17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774" name="Google Shape;774;p55"/>
          <p:cNvCxnSpPr/>
          <p:nvPr/>
        </p:nvCxnSpPr>
        <p:spPr>
          <a:xfrm rot="10800000">
            <a:off x="4080475" y="2792025"/>
            <a:ext cx="3856500" cy="0"/>
          </a:xfrm>
          <a:prstGeom prst="straightConnector1">
            <a:avLst/>
          </a:prstGeom>
          <a:noFill/>
          <a:ln cap="flat" cmpd="sng" w="19050">
            <a:solidFill>
              <a:schemeClr val="dk1"/>
            </a:solidFill>
            <a:prstDash val="solid"/>
            <a:round/>
            <a:headEnd len="med" w="med" type="none"/>
            <a:tailEnd len="med" w="med" type="none"/>
          </a:ln>
        </p:spPr>
      </p:cxnSp>
      <p:sp>
        <p:nvSpPr>
          <p:cNvPr id="775" name="Google Shape;775;p55"/>
          <p:cNvSpPr/>
          <p:nvPr/>
        </p:nvSpPr>
        <p:spPr>
          <a:xfrm>
            <a:off x="7273775" y="693431"/>
            <a:ext cx="1157127" cy="401178"/>
          </a:xfrm>
          <a:custGeom>
            <a:rect b="b" l="l" r="r" t="t"/>
            <a:pathLst>
              <a:path extrusionOk="0" fill="none" h="12133" w="38542">
                <a:moveTo>
                  <a:pt x="1" y="0"/>
                </a:moveTo>
                <a:lnTo>
                  <a:pt x="38542" y="0"/>
                </a:lnTo>
                <a:lnTo>
                  <a:pt x="38542" y="12133"/>
                </a:lnTo>
                <a:lnTo>
                  <a:pt x="1" y="12133"/>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5"/>
          <p:cNvSpPr/>
          <p:nvPr/>
        </p:nvSpPr>
        <p:spPr>
          <a:xfrm>
            <a:off x="7852518" y="691050"/>
            <a:ext cx="30" cy="403558"/>
          </a:xfrm>
          <a:custGeom>
            <a:rect b="b" l="l" r="r" t="t"/>
            <a:pathLst>
              <a:path extrusionOk="0" fill="none" h="12205" w="1">
                <a:moveTo>
                  <a:pt x="0" y="12205"/>
                </a:moveTo>
                <a:lnTo>
                  <a:pt x="0" y="1"/>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 name="Google Shape;777;p55"/>
          <p:cNvGrpSpPr/>
          <p:nvPr/>
        </p:nvGrpSpPr>
        <p:grpSpPr>
          <a:xfrm>
            <a:off x="7352038" y="791269"/>
            <a:ext cx="406409" cy="203099"/>
            <a:chOff x="7360050" y="800975"/>
            <a:chExt cx="367625" cy="183700"/>
          </a:xfrm>
        </p:grpSpPr>
        <p:sp>
          <p:nvSpPr>
            <p:cNvPr id="778" name="Google Shape;778;p55"/>
            <p:cNvSpPr/>
            <p:nvPr/>
          </p:nvSpPr>
          <p:spPr>
            <a:xfrm>
              <a:off x="7360050" y="984650"/>
              <a:ext cx="367625" cy="25"/>
            </a:xfrm>
            <a:custGeom>
              <a:rect b="b" l="l" r="r" t="t"/>
              <a:pathLst>
                <a:path extrusionOk="0" fill="none" h="1" w="14705">
                  <a:moveTo>
                    <a:pt x="14705" y="0"/>
                  </a:moveTo>
                  <a:lnTo>
                    <a:pt x="1" y="0"/>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5"/>
            <p:cNvSpPr/>
            <p:nvPr/>
          </p:nvSpPr>
          <p:spPr>
            <a:xfrm>
              <a:off x="7543700" y="937300"/>
              <a:ext cx="177425" cy="47375"/>
            </a:xfrm>
            <a:custGeom>
              <a:rect b="b" l="l" r="r" t="t"/>
              <a:pathLst>
                <a:path extrusionOk="0" fill="none" h="1895" w="7097">
                  <a:moveTo>
                    <a:pt x="7097" y="1"/>
                  </a:moveTo>
                  <a:lnTo>
                    <a:pt x="1"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5"/>
            <p:cNvSpPr/>
            <p:nvPr/>
          </p:nvSpPr>
          <p:spPr>
            <a:xfrm>
              <a:off x="7543700" y="892950"/>
              <a:ext cx="159275" cy="91725"/>
            </a:xfrm>
            <a:custGeom>
              <a:rect b="b" l="l" r="r" t="t"/>
              <a:pathLst>
                <a:path extrusionOk="0" fill="none" h="3669" w="6371">
                  <a:moveTo>
                    <a:pt x="6371" y="1"/>
                  </a:moveTo>
                  <a:lnTo>
                    <a:pt x="1"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5"/>
            <p:cNvSpPr/>
            <p:nvPr/>
          </p:nvSpPr>
          <p:spPr>
            <a:xfrm>
              <a:off x="7543700" y="854850"/>
              <a:ext cx="130100" cy="129825"/>
            </a:xfrm>
            <a:custGeom>
              <a:rect b="b" l="l" r="r" t="t"/>
              <a:pathLst>
                <a:path extrusionOk="0" fill="none" h="5193" w="5204">
                  <a:moveTo>
                    <a:pt x="5204" y="1"/>
                  </a:moveTo>
                  <a:lnTo>
                    <a:pt x="1"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5"/>
            <p:cNvSpPr/>
            <p:nvPr/>
          </p:nvSpPr>
          <p:spPr>
            <a:xfrm>
              <a:off x="7543700" y="825700"/>
              <a:ext cx="92000" cy="158975"/>
            </a:xfrm>
            <a:custGeom>
              <a:rect b="b" l="l" r="r" t="t"/>
              <a:pathLst>
                <a:path extrusionOk="0" fill="none" h="6359" w="3680">
                  <a:moveTo>
                    <a:pt x="3680" y="0"/>
                  </a:moveTo>
                  <a:lnTo>
                    <a:pt x="1"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5"/>
            <p:cNvSpPr/>
            <p:nvPr/>
          </p:nvSpPr>
          <p:spPr>
            <a:xfrm>
              <a:off x="7543700" y="807225"/>
              <a:ext cx="47650" cy="177450"/>
            </a:xfrm>
            <a:custGeom>
              <a:rect b="b" l="l" r="r" t="t"/>
              <a:pathLst>
                <a:path extrusionOk="0" fill="none" h="7098" w="1906">
                  <a:moveTo>
                    <a:pt x="1906" y="1"/>
                  </a:moveTo>
                  <a:lnTo>
                    <a:pt x="1"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5"/>
            <p:cNvSpPr/>
            <p:nvPr/>
          </p:nvSpPr>
          <p:spPr>
            <a:xfrm>
              <a:off x="7543700" y="800975"/>
              <a:ext cx="25" cy="183700"/>
            </a:xfrm>
            <a:custGeom>
              <a:rect b="b" l="l" r="r" t="t"/>
              <a:pathLst>
                <a:path extrusionOk="0" fill="none" h="7348" w="1">
                  <a:moveTo>
                    <a:pt x="1" y="1"/>
                  </a:moveTo>
                  <a:lnTo>
                    <a:pt x="1" y="734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5"/>
            <p:cNvSpPr/>
            <p:nvPr/>
          </p:nvSpPr>
          <p:spPr>
            <a:xfrm>
              <a:off x="7496075" y="807225"/>
              <a:ext cx="47650" cy="177450"/>
            </a:xfrm>
            <a:custGeom>
              <a:rect b="b" l="l" r="r" t="t"/>
              <a:pathLst>
                <a:path extrusionOk="0" fill="none" h="7098" w="1906">
                  <a:moveTo>
                    <a:pt x="1" y="1"/>
                  </a:moveTo>
                  <a:lnTo>
                    <a:pt x="1906"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5"/>
            <p:cNvSpPr/>
            <p:nvPr/>
          </p:nvSpPr>
          <p:spPr>
            <a:xfrm>
              <a:off x="7452025" y="825700"/>
              <a:ext cx="91700" cy="158975"/>
            </a:xfrm>
            <a:custGeom>
              <a:rect b="b" l="l" r="r" t="t"/>
              <a:pathLst>
                <a:path extrusionOk="0" fill="none" h="6359" w="3668">
                  <a:moveTo>
                    <a:pt x="1" y="0"/>
                  </a:moveTo>
                  <a:lnTo>
                    <a:pt x="3668"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5"/>
            <p:cNvSpPr/>
            <p:nvPr/>
          </p:nvSpPr>
          <p:spPr>
            <a:xfrm>
              <a:off x="7413925" y="854850"/>
              <a:ext cx="129800" cy="129825"/>
            </a:xfrm>
            <a:custGeom>
              <a:rect b="b" l="l" r="r" t="t"/>
              <a:pathLst>
                <a:path extrusionOk="0" fill="none" h="5193" w="5192">
                  <a:moveTo>
                    <a:pt x="1" y="1"/>
                  </a:moveTo>
                  <a:lnTo>
                    <a:pt x="5192"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5"/>
            <p:cNvSpPr/>
            <p:nvPr/>
          </p:nvSpPr>
          <p:spPr>
            <a:xfrm>
              <a:off x="7384750" y="892950"/>
              <a:ext cx="158975" cy="91725"/>
            </a:xfrm>
            <a:custGeom>
              <a:rect b="b" l="l" r="r" t="t"/>
              <a:pathLst>
                <a:path extrusionOk="0" fill="none" h="3669" w="6359">
                  <a:moveTo>
                    <a:pt x="1" y="1"/>
                  </a:moveTo>
                  <a:lnTo>
                    <a:pt x="6359"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5"/>
            <p:cNvSpPr/>
            <p:nvPr/>
          </p:nvSpPr>
          <p:spPr>
            <a:xfrm>
              <a:off x="7366300" y="937300"/>
              <a:ext cx="177425" cy="47375"/>
            </a:xfrm>
            <a:custGeom>
              <a:rect b="b" l="l" r="r" t="t"/>
              <a:pathLst>
                <a:path extrusionOk="0" fill="none" h="1895" w="7097">
                  <a:moveTo>
                    <a:pt x="1" y="1"/>
                  </a:moveTo>
                  <a:lnTo>
                    <a:pt x="7097"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90" name="Google Shape;790;p55"/>
          <p:cNvPicPr preferRelativeResize="0"/>
          <p:nvPr/>
        </p:nvPicPr>
        <p:blipFill rotWithShape="1">
          <a:blip r:embed="rId3">
            <a:alphaModFix/>
          </a:blip>
          <a:srcRect b="0" l="0" r="22420" t="0"/>
          <a:stretch/>
        </p:blipFill>
        <p:spPr>
          <a:xfrm>
            <a:off x="150" y="1251725"/>
            <a:ext cx="3856501" cy="2809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56"/>
          <p:cNvSpPr txBox="1"/>
          <p:nvPr>
            <p:ph type="title"/>
          </p:nvPr>
        </p:nvSpPr>
        <p:spPr>
          <a:xfrm>
            <a:off x="713100" y="508201"/>
            <a:ext cx="6449400" cy="5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UPCOMING WORK</a:t>
            </a:r>
            <a:endParaRPr/>
          </a:p>
        </p:txBody>
      </p:sp>
      <p:sp>
        <p:nvSpPr>
          <p:cNvPr id="796" name="Google Shape;796;p56"/>
          <p:cNvSpPr txBox="1"/>
          <p:nvPr>
            <p:ph idx="1" type="subTitle"/>
          </p:nvPr>
        </p:nvSpPr>
        <p:spPr>
          <a:xfrm>
            <a:off x="713100" y="2554150"/>
            <a:ext cx="2314500" cy="91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fabric APIs that would help to interact frontend website with blockchain.</a:t>
            </a:r>
            <a:endParaRPr/>
          </a:p>
        </p:txBody>
      </p:sp>
      <p:sp>
        <p:nvSpPr>
          <p:cNvPr id="797" name="Google Shape;797;p56"/>
          <p:cNvSpPr txBox="1"/>
          <p:nvPr>
            <p:ph idx="6" type="subTitle"/>
          </p:nvPr>
        </p:nvSpPr>
        <p:spPr>
          <a:xfrm>
            <a:off x="6116400" y="2466225"/>
            <a:ext cx="2628000" cy="3759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a:t>USER AUTHENTICATION</a:t>
            </a:r>
            <a:endParaRPr/>
          </a:p>
        </p:txBody>
      </p:sp>
      <p:sp>
        <p:nvSpPr>
          <p:cNvPr id="798" name="Google Shape;798;p56"/>
          <p:cNvSpPr txBox="1"/>
          <p:nvPr>
            <p:ph idx="3" type="subTitle"/>
          </p:nvPr>
        </p:nvSpPr>
        <p:spPr>
          <a:xfrm>
            <a:off x="3414748" y="2801325"/>
            <a:ext cx="2314500" cy="91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Include </a:t>
            </a:r>
            <a:r>
              <a:rPr lang="en"/>
              <a:t>features</a:t>
            </a:r>
            <a:r>
              <a:rPr lang="en"/>
              <a:t> for DIDs using Hyperledger Indy or Ares.</a:t>
            </a:r>
            <a:endParaRPr/>
          </a:p>
        </p:txBody>
      </p:sp>
      <p:sp>
        <p:nvSpPr>
          <p:cNvPr id="799" name="Google Shape;799;p56"/>
          <p:cNvSpPr txBox="1"/>
          <p:nvPr>
            <p:ph idx="4" type="subTitle"/>
          </p:nvPr>
        </p:nvSpPr>
        <p:spPr>
          <a:xfrm>
            <a:off x="3414746" y="2466225"/>
            <a:ext cx="2314500" cy="3759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sz="1700"/>
              <a:t>DECENTRALIZED IDENTITY</a:t>
            </a:r>
            <a:endParaRPr sz="1700"/>
          </a:p>
        </p:txBody>
      </p:sp>
      <p:sp>
        <p:nvSpPr>
          <p:cNvPr id="800" name="Google Shape;800;p56"/>
          <p:cNvSpPr txBox="1"/>
          <p:nvPr>
            <p:ph idx="2" type="subTitle"/>
          </p:nvPr>
        </p:nvSpPr>
        <p:spPr>
          <a:xfrm>
            <a:off x="713100" y="2237625"/>
            <a:ext cx="2314500" cy="3759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a:t>FABRIC APIs</a:t>
            </a:r>
            <a:endParaRPr/>
          </a:p>
        </p:txBody>
      </p:sp>
      <p:sp>
        <p:nvSpPr>
          <p:cNvPr id="801" name="Google Shape;801;p56"/>
          <p:cNvSpPr txBox="1"/>
          <p:nvPr>
            <p:ph idx="5" type="subTitle"/>
          </p:nvPr>
        </p:nvSpPr>
        <p:spPr>
          <a:xfrm>
            <a:off x="6116399" y="2858950"/>
            <a:ext cx="2314500" cy="91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Securing user authentication by devising techniques to store credentials on blockchain</a:t>
            </a:r>
            <a:endParaRPr/>
          </a:p>
        </p:txBody>
      </p:sp>
      <p:cxnSp>
        <p:nvCxnSpPr>
          <p:cNvPr id="802" name="Google Shape;802;p56"/>
          <p:cNvCxnSpPr/>
          <p:nvPr/>
        </p:nvCxnSpPr>
        <p:spPr>
          <a:xfrm rot="10800000">
            <a:off x="722625" y="2237625"/>
            <a:ext cx="2307600" cy="0"/>
          </a:xfrm>
          <a:prstGeom prst="straightConnector1">
            <a:avLst/>
          </a:prstGeom>
          <a:noFill/>
          <a:ln cap="flat" cmpd="sng" w="19050">
            <a:solidFill>
              <a:schemeClr val="dk1"/>
            </a:solidFill>
            <a:prstDash val="solid"/>
            <a:round/>
            <a:headEnd len="med" w="med" type="none"/>
            <a:tailEnd len="med" w="med" type="none"/>
          </a:ln>
        </p:spPr>
      </p:cxnSp>
      <p:cxnSp>
        <p:nvCxnSpPr>
          <p:cNvPr id="803" name="Google Shape;803;p56"/>
          <p:cNvCxnSpPr/>
          <p:nvPr/>
        </p:nvCxnSpPr>
        <p:spPr>
          <a:xfrm rot="10800000">
            <a:off x="3419513" y="2237625"/>
            <a:ext cx="2307600" cy="0"/>
          </a:xfrm>
          <a:prstGeom prst="straightConnector1">
            <a:avLst/>
          </a:prstGeom>
          <a:noFill/>
          <a:ln cap="flat" cmpd="sng" w="19050">
            <a:solidFill>
              <a:schemeClr val="dk1"/>
            </a:solidFill>
            <a:prstDash val="solid"/>
            <a:round/>
            <a:headEnd len="med" w="med" type="none"/>
            <a:tailEnd len="med" w="med" type="none"/>
          </a:ln>
        </p:spPr>
      </p:cxnSp>
      <p:cxnSp>
        <p:nvCxnSpPr>
          <p:cNvPr id="804" name="Google Shape;804;p56"/>
          <p:cNvCxnSpPr/>
          <p:nvPr/>
        </p:nvCxnSpPr>
        <p:spPr>
          <a:xfrm rot="10800000">
            <a:off x="6113763" y="2237625"/>
            <a:ext cx="2307600" cy="0"/>
          </a:xfrm>
          <a:prstGeom prst="straightConnector1">
            <a:avLst/>
          </a:prstGeom>
          <a:noFill/>
          <a:ln cap="flat" cmpd="sng" w="19050">
            <a:solidFill>
              <a:schemeClr val="dk1"/>
            </a:solidFill>
            <a:prstDash val="solid"/>
            <a:round/>
            <a:headEnd len="med" w="med" type="none"/>
            <a:tailEnd len="med" w="med" type="none"/>
          </a:ln>
        </p:spPr>
      </p:cxnSp>
      <p:sp>
        <p:nvSpPr>
          <p:cNvPr id="805" name="Google Shape;805;p56"/>
          <p:cNvSpPr/>
          <p:nvPr/>
        </p:nvSpPr>
        <p:spPr>
          <a:xfrm>
            <a:off x="7273775" y="693431"/>
            <a:ext cx="1157127" cy="401178"/>
          </a:xfrm>
          <a:custGeom>
            <a:rect b="b" l="l" r="r" t="t"/>
            <a:pathLst>
              <a:path extrusionOk="0" fill="none" h="12133" w="38542">
                <a:moveTo>
                  <a:pt x="1" y="0"/>
                </a:moveTo>
                <a:lnTo>
                  <a:pt x="38542" y="0"/>
                </a:lnTo>
                <a:lnTo>
                  <a:pt x="38542" y="12133"/>
                </a:lnTo>
                <a:lnTo>
                  <a:pt x="1" y="12133"/>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6"/>
          <p:cNvSpPr/>
          <p:nvPr/>
        </p:nvSpPr>
        <p:spPr>
          <a:xfrm>
            <a:off x="7852518" y="691050"/>
            <a:ext cx="30" cy="403558"/>
          </a:xfrm>
          <a:custGeom>
            <a:rect b="b" l="l" r="r" t="t"/>
            <a:pathLst>
              <a:path extrusionOk="0" fill="none" h="12205" w="1">
                <a:moveTo>
                  <a:pt x="0" y="12205"/>
                </a:moveTo>
                <a:lnTo>
                  <a:pt x="0" y="1"/>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 name="Google Shape;807;p56"/>
          <p:cNvGrpSpPr/>
          <p:nvPr/>
        </p:nvGrpSpPr>
        <p:grpSpPr>
          <a:xfrm>
            <a:off x="7352038" y="791269"/>
            <a:ext cx="406409" cy="203099"/>
            <a:chOff x="7360050" y="800975"/>
            <a:chExt cx="367625" cy="183700"/>
          </a:xfrm>
        </p:grpSpPr>
        <p:sp>
          <p:nvSpPr>
            <p:cNvPr id="808" name="Google Shape;808;p56"/>
            <p:cNvSpPr/>
            <p:nvPr/>
          </p:nvSpPr>
          <p:spPr>
            <a:xfrm>
              <a:off x="7360050" y="984650"/>
              <a:ext cx="367625" cy="25"/>
            </a:xfrm>
            <a:custGeom>
              <a:rect b="b" l="l" r="r" t="t"/>
              <a:pathLst>
                <a:path extrusionOk="0" fill="none" h="1" w="14705">
                  <a:moveTo>
                    <a:pt x="14705" y="0"/>
                  </a:moveTo>
                  <a:lnTo>
                    <a:pt x="1" y="0"/>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6"/>
            <p:cNvSpPr/>
            <p:nvPr/>
          </p:nvSpPr>
          <p:spPr>
            <a:xfrm>
              <a:off x="7543700" y="937300"/>
              <a:ext cx="177425" cy="47375"/>
            </a:xfrm>
            <a:custGeom>
              <a:rect b="b" l="l" r="r" t="t"/>
              <a:pathLst>
                <a:path extrusionOk="0" fill="none" h="1895" w="7097">
                  <a:moveTo>
                    <a:pt x="7097" y="1"/>
                  </a:moveTo>
                  <a:lnTo>
                    <a:pt x="1"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6"/>
            <p:cNvSpPr/>
            <p:nvPr/>
          </p:nvSpPr>
          <p:spPr>
            <a:xfrm>
              <a:off x="7543700" y="892950"/>
              <a:ext cx="159275" cy="91725"/>
            </a:xfrm>
            <a:custGeom>
              <a:rect b="b" l="l" r="r" t="t"/>
              <a:pathLst>
                <a:path extrusionOk="0" fill="none" h="3669" w="6371">
                  <a:moveTo>
                    <a:pt x="6371" y="1"/>
                  </a:moveTo>
                  <a:lnTo>
                    <a:pt x="1"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6"/>
            <p:cNvSpPr/>
            <p:nvPr/>
          </p:nvSpPr>
          <p:spPr>
            <a:xfrm>
              <a:off x="7543700" y="854850"/>
              <a:ext cx="130100" cy="129825"/>
            </a:xfrm>
            <a:custGeom>
              <a:rect b="b" l="l" r="r" t="t"/>
              <a:pathLst>
                <a:path extrusionOk="0" fill="none" h="5193" w="5204">
                  <a:moveTo>
                    <a:pt x="5204" y="1"/>
                  </a:moveTo>
                  <a:lnTo>
                    <a:pt x="1"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6"/>
            <p:cNvSpPr/>
            <p:nvPr/>
          </p:nvSpPr>
          <p:spPr>
            <a:xfrm>
              <a:off x="7543700" y="825700"/>
              <a:ext cx="92000" cy="158975"/>
            </a:xfrm>
            <a:custGeom>
              <a:rect b="b" l="l" r="r" t="t"/>
              <a:pathLst>
                <a:path extrusionOk="0" fill="none" h="6359" w="3680">
                  <a:moveTo>
                    <a:pt x="3680" y="0"/>
                  </a:moveTo>
                  <a:lnTo>
                    <a:pt x="1"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6"/>
            <p:cNvSpPr/>
            <p:nvPr/>
          </p:nvSpPr>
          <p:spPr>
            <a:xfrm>
              <a:off x="7543700" y="807225"/>
              <a:ext cx="47650" cy="177450"/>
            </a:xfrm>
            <a:custGeom>
              <a:rect b="b" l="l" r="r" t="t"/>
              <a:pathLst>
                <a:path extrusionOk="0" fill="none" h="7098" w="1906">
                  <a:moveTo>
                    <a:pt x="1906" y="1"/>
                  </a:moveTo>
                  <a:lnTo>
                    <a:pt x="1"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6"/>
            <p:cNvSpPr/>
            <p:nvPr/>
          </p:nvSpPr>
          <p:spPr>
            <a:xfrm>
              <a:off x="7543700" y="800975"/>
              <a:ext cx="25" cy="183700"/>
            </a:xfrm>
            <a:custGeom>
              <a:rect b="b" l="l" r="r" t="t"/>
              <a:pathLst>
                <a:path extrusionOk="0" fill="none" h="7348" w="1">
                  <a:moveTo>
                    <a:pt x="1" y="1"/>
                  </a:moveTo>
                  <a:lnTo>
                    <a:pt x="1" y="734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6"/>
            <p:cNvSpPr/>
            <p:nvPr/>
          </p:nvSpPr>
          <p:spPr>
            <a:xfrm>
              <a:off x="7496075" y="807225"/>
              <a:ext cx="47650" cy="177450"/>
            </a:xfrm>
            <a:custGeom>
              <a:rect b="b" l="l" r="r" t="t"/>
              <a:pathLst>
                <a:path extrusionOk="0" fill="none" h="7098" w="1906">
                  <a:moveTo>
                    <a:pt x="1" y="1"/>
                  </a:moveTo>
                  <a:lnTo>
                    <a:pt x="1906"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6"/>
            <p:cNvSpPr/>
            <p:nvPr/>
          </p:nvSpPr>
          <p:spPr>
            <a:xfrm>
              <a:off x="7452025" y="825700"/>
              <a:ext cx="91700" cy="158975"/>
            </a:xfrm>
            <a:custGeom>
              <a:rect b="b" l="l" r="r" t="t"/>
              <a:pathLst>
                <a:path extrusionOk="0" fill="none" h="6359" w="3668">
                  <a:moveTo>
                    <a:pt x="1" y="0"/>
                  </a:moveTo>
                  <a:lnTo>
                    <a:pt x="3668"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6"/>
            <p:cNvSpPr/>
            <p:nvPr/>
          </p:nvSpPr>
          <p:spPr>
            <a:xfrm>
              <a:off x="7413925" y="854850"/>
              <a:ext cx="129800" cy="129825"/>
            </a:xfrm>
            <a:custGeom>
              <a:rect b="b" l="l" r="r" t="t"/>
              <a:pathLst>
                <a:path extrusionOk="0" fill="none" h="5193" w="5192">
                  <a:moveTo>
                    <a:pt x="1" y="1"/>
                  </a:moveTo>
                  <a:lnTo>
                    <a:pt x="5192"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6"/>
            <p:cNvSpPr/>
            <p:nvPr/>
          </p:nvSpPr>
          <p:spPr>
            <a:xfrm>
              <a:off x="7384750" y="892950"/>
              <a:ext cx="158975" cy="91725"/>
            </a:xfrm>
            <a:custGeom>
              <a:rect b="b" l="l" r="r" t="t"/>
              <a:pathLst>
                <a:path extrusionOk="0" fill="none" h="3669" w="6359">
                  <a:moveTo>
                    <a:pt x="1" y="1"/>
                  </a:moveTo>
                  <a:lnTo>
                    <a:pt x="6359"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6"/>
            <p:cNvSpPr/>
            <p:nvPr/>
          </p:nvSpPr>
          <p:spPr>
            <a:xfrm>
              <a:off x="7366300" y="937300"/>
              <a:ext cx="177425" cy="47375"/>
            </a:xfrm>
            <a:custGeom>
              <a:rect b="b" l="l" r="r" t="t"/>
              <a:pathLst>
                <a:path extrusionOk="0" fill="none" h="1895" w="7097">
                  <a:moveTo>
                    <a:pt x="1" y="1"/>
                  </a:moveTo>
                  <a:lnTo>
                    <a:pt x="7097"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20" name="Google Shape;820;p56"/>
          <p:cNvCxnSpPr/>
          <p:nvPr/>
        </p:nvCxnSpPr>
        <p:spPr>
          <a:xfrm rot="10800000">
            <a:off x="722725" y="1094700"/>
            <a:ext cx="63549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57"/>
          <p:cNvSpPr txBox="1"/>
          <p:nvPr>
            <p:ph idx="1" type="subTitle"/>
          </p:nvPr>
        </p:nvSpPr>
        <p:spPr>
          <a:xfrm>
            <a:off x="713100" y="1615925"/>
            <a:ext cx="3858900" cy="11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chivo ExtraBold"/>
                <a:ea typeface="Archivo ExtraBold"/>
                <a:cs typeface="Archivo ExtraBold"/>
                <a:sym typeface="Archivo ExtraBold"/>
              </a:rPr>
              <a:t>Do you have any questions?</a:t>
            </a:r>
            <a:endParaRPr>
              <a:latin typeface="Archivo ExtraBold"/>
              <a:ea typeface="Archivo ExtraBold"/>
              <a:cs typeface="Archivo ExtraBold"/>
              <a:sym typeface="Archivo ExtraBold"/>
            </a:endParaRPr>
          </a:p>
          <a:p>
            <a:pPr indent="0" lvl="0" marL="0" rtl="0" algn="l">
              <a:spcBef>
                <a:spcPts val="0"/>
              </a:spcBef>
              <a:spcAft>
                <a:spcPts val="0"/>
              </a:spcAft>
              <a:buNone/>
            </a:pPr>
            <a:r>
              <a:rPr lang="en"/>
              <a:t>aritra_2101ai40</a:t>
            </a:r>
            <a:r>
              <a:rPr lang="en"/>
              <a:t>@iitp.ac.in </a:t>
            </a:r>
            <a:endParaRPr/>
          </a:p>
          <a:p>
            <a:pPr indent="0" lvl="0" marL="0" rtl="0" algn="l">
              <a:spcBef>
                <a:spcPts val="0"/>
              </a:spcBef>
              <a:spcAft>
                <a:spcPts val="0"/>
              </a:spcAft>
              <a:buNone/>
            </a:pPr>
            <a:r>
              <a:rPr lang="en"/>
              <a:t>+91  7596 834 218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26" name="Google Shape;826;p57"/>
          <p:cNvSpPr txBox="1"/>
          <p:nvPr>
            <p:ph type="ctrTitle"/>
          </p:nvPr>
        </p:nvSpPr>
        <p:spPr>
          <a:xfrm>
            <a:off x="717616" y="535000"/>
            <a:ext cx="3849900" cy="89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827" name="Google Shape;827;p57"/>
          <p:cNvSpPr txBox="1"/>
          <p:nvPr/>
        </p:nvSpPr>
        <p:spPr>
          <a:xfrm>
            <a:off x="718125" y="3943775"/>
            <a:ext cx="3000000" cy="1851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000">
                <a:solidFill>
                  <a:schemeClr val="dk1"/>
                </a:solidFill>
                <a:latin typeface="Archivo"/>
                <a:ea typeface="Archivo"/>
                <a:cs typeface="Archivo"/>
                <a:sym typeface="Archivo"/>
              </a:rPr>
              <a:t>Please keep this slide for attribution</a:t>
            </a:r>
            <a:endParaRPr sz="1000">
              <a:solidFill>
                <a:schemeClr val="dk1"/>
              </a:solidFill>
              <a:latin typeface="Archivo"/>
              <a:ea typeface="Archivo"/>
              <a:cs typeface="Archivo"/>
              <a:sym typeface="Archivo"/>
            </a:endParaRPr>
          </a:p>
        </p:txBody>
      </p:sp>
      <p:sp>
        <p:nvSpPr>
          <p:cNvPr id="828" name="Google Shape;828;p57"/>
          <p:cNvSpPr/>
          <p:nvPr/>
        </p:nvSpPr>
        <p:spPr>
          <a:xfrm>
            <a:off x="7273775" y="693431"/>
            <a:ext cx="1157127" cy="401178"/>
          </a:xfrm>
          <a:custGeom>
            <a:rect b="b" l="l" r="r" t="t"/>
            <a:pathLst>
              <a:path extrusionOk="0" fill="none" h="12133" w="38542">
                <a:moveTo>
                  <a:pt x="1" y="0"/>
                </a:moveTo>
                <a:lnTo>
                  <a:pt x="38542" y="0"/>
                </a:lnTo>
                <a:lnTo>
                  <a:pt x="38542" y="12133"/>
                </a:lnTo>
                <a:lnTo>
                  <a:pt x="1" y="12133"/>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7"/>
          <p:cNvSpPr/>
          <p:nvPr/>
        </p:nvSpPr>
        <p:spPr>
          <a:xfrm>
            <a:off x="7852518" y="691050"/>
            <a:ext cx="30" cy="403558"/>
          </a:xfrm>
          <a:custGeom>
            <a:rect b="b" l="l" r="r" t="t"/>
            <a:pathLst>
              <a:path extrusionOk="0" fill="none" h="12205" w="1">
                <a:moveTo>
                  <a:pt x="0" y="12205"/>
                </a:moveTo>
                <a:lnTo>
                  <a:pt x="0" y="1"/>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 name="Google Shape;830;p57"/>
          <p:cNvGrpSpPr/>
          <p:nvPr/>
        </p:nvGrpSpPr>
        <p:grpSpPr>
          <a:xfrm>
            <a:off x="7352038" y="791269"/>
            <a:ext cx="406409" cy="203099"/>
            <a:chOff x="7360050" y="800975"/>
            <a:chExt cx="367625" cy="183700"/>
          </a:xfrm>
        </p:grpSpPr>
        <p:sp>
          <p:nvSpPr>
            <p:cNvPr id="831" name="Google Shape;831;p57"/>
            <p:cNvSpPr/>
            <p:nvPr/>
          </p:nvSpPr>
          <p:spPr>
            <a:xfrm>
              <a:off x="7360050" y="984650"/>
              <a:ext cx="367625" cy="25"/>
            </a:xfrm>
            <a:custGeom>
              <a:rect b="b" l="l" r="r" t="t"/>
              <a:pathLst>
                <a:path extrusionOk="0" fill="none" h="1" w="14705">
                  <a:moveTo>
                    <a:pt x="14705" y="0"/>
                  </a:moveTo>
                  <a:lnTo>
                    <a:pt x="1" y="0"/>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7"/>
            <p:cNvSpPr/>
            <p:nvPr/>
          </p:nvSpPr>
          <p:spPr>
            <a:xfrm>
              <a:off x="7543700" y="937300"/>
              <a:ext cx="177425" cy="47375"/>
            </a:xfrm>
            <a:custGeom>
              <a:rect b="b" l="l" r="r" t="t"/>
              <a:pathLst>
                <a:path extrusionOk="0" fill="none" h="1895" w="7097">
                  <a:moveTo>
                    <a:pt x="7097" y="1"/>
                  </a:moveTo>
                  <a:lnTo>
                    <a:pt x="1"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7"/>
            <p:cNvSpPr/>
            <p:nvPr/>
          </p:nvSpPr>
          <p:spPr>
            <a:xfrm>
              <a:off x="7543700" y="892950"/>
              <a:ext cx="159275" cy="91725"/>
            </a:xfrm>
            <a:custGeom>
              <a:rect b="b" l="l" r="r" t="t"/>
              <a:pathLst>
                <a:path extrusionOk="0" fill="none" h="3669" w="6371">
                  <a:moveTo>
                    <a:pt x="6371" y="1"/>
                  </a:moveTo>
                  <a:lnTo>
                    <a:pt x="1"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7"/>
            <p:cNvSpPr/>
            <p:nvPr/>
          </p:nvSpPr>
          <p:spPr>
            <a:xfrm>
              <a:off x="7543700" y="854850"/>
              <a:ext cx="130100" cy="129825"/>
            </a:xfrm>
            <a:custGeom>
              <a:rect b="b" l="l" r="r" t="t"/>
              <a:pathLst>
                <a:path extrusionOk="0" fill="none" h="5193" w="5204">
                  <a:moveTo>
                    <a:pt x="5204" y="1"/>
                  </a:moveTo>
                  <a:lnTo>
                    <a:pt x="1"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7"/>
            <p:cNvSpPr/>
            <p:nvPr/>
          </p:nvSpPr>
          <p:spPr>
            <a:xfrm>
              <a:off x="7543700" y="825700"/>
              <a:ext cx="92000" cy="158975"/>
            </a:xfrm>
            <a:custGeom>
              <a:rect b="b" l="l" r="r" t="t"/>
              <a:pathLst>
                <a:path extrusionOk="0" fill="none" h="6359" w="3680">
                  <a:moveTo>
                    <a:pt x="3680" y="0"/>
                  </a:moveTo>
                  <a:lnTo>
                    <a:pt x="1"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7"/>
            <p:cNvSpPr/>
            <p:nvPr/>
          </p:nvSpPr>
          <p:spPr>
            <a:xfrm>
              <a:off x="7543700" y="807225"/>
              <a:ext cx="47650" cy="177450"/>
            </a:xfrm>
            <a:custGeom>
              <a:rect b="b" l="l" r="r" t="t"/>
              <a:pathLst>
                <a:path extrusionOk="0" fill="none" h="7098" w="1906">
                  <a:moveTo>
                    <a:pt x="1906" y="1"/>
                  </a:moveTo>
                  <a:lnTo>
                    <a:pt x="1"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7"/>
            <p:cNvSpPr/>
            <p:nvPr/>
          </p:nvSpPr>
          <p:spPr>
            <a:xfrm>
              <a:off x="7543700" y="800975"/>
              <a:ext cx="25" cy="183700"/>
            </a:xfrm>
            <a:custGeom>
              <a:rect b="b" l="l" r="r" t="t"/>
              <a:pathLst>
                <a:path extrusionOk="0" fill="none" h="7348" w="1">
                  <a:moveTo>
                    <a:pt x="1" y="1"/>
                  </a:moveTo>
                  <a:lnTo>
                    <a:pt x="1" y="734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7"/>
            <p:cNvSpPr/>
            <p:nvPr/>
          </p:nvSpPr>
          <p:spPr>
            <a:xfrm>
              <a:off x="7496075" y="807225"/>
              <a:ext cx="47650" cy="177450"/>
            </a:xfrm>
            <a:custGeom>
              <a:rect b="b" l="l" r="r" t="t"/>
              <a:pathLst>
                <a:path extrusionOk="0" fill="none" h="7098" w="1906">
                  <a:moveTo>
                    <a:pt x="1" y="1"/>
                  </a:moveTo>
                  <a:lnTo>
                    <a:pt x="1906"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7"/>
            <p:cNvSpPr/>
            <p:nvPr/>
          </p:nvSpPr>
          <p:spPr>
            <a:xfrm>
              <a:off x="7452025" y="825700"/>
              <a:ext cx="91700" cy="158975"/>
            </a:xfrm>
            <a:custGeom>
              <a:rect b="b" l="l" r="r" t="t"/>
              <a:pathLst>
                <a:path extrusionOk="0" fill="none" h="6359" w="3668">
                  <a:moveTo>
                    <a:pt x="1" y="0"/>
                  </a:moveTo>
                  <a:lnTo>
                    <a:pt x="3668"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7"/>
            <p:cNvSpPr/>
            <p:nvPr/>
          </p:nvSpPr>
          <p:spPr>
            <a:xfrm>
              <a:off x="7413925" y="854850"/>
              <a:ext cx="129800" cy="129825"/>
            </a:xfrm>
            <a:custGeom>
              <a:rect b="b" l="l" r="r" t="t"/>
              <a:pathLst>
                <a:path extrusionOk="0" fill="none" h="5193" w="5192">
                  <a:moveTo>
                    <a:pt x="1" y="1"/>
                  </a:moveTo>
                  <a:lnTo>
                    <a:pt x="5192"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7"/>
            <p:cNvSpPr/>
            <p:nvPr/>
          </p:nvSpPr>
          <p:spPr>
            <a:xfrm>
              <a:off x="7384750" y="892950"/>
              <a:ext cx="158975" cy="91725"/>
            </a:xfrm>
            <a:custGeom>
              <a:rect b="b" l="l" r="r" t="t"/>
              <a:pathLst>
                <a:path extrusionOk="0" fill="none" h="3669" w="6359">
                  <a:moveTo>
                    <a:pt x="1" y="1"/>
                  </a:moveTo>
                  <a:lnTo>
                    <a:pt x="6359"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7"/>
            <p:cNvSpPr/>
            <p:nvPr/>
          </p:nvSpPr>
          <p:spPr>
            <a:xfrm>
              <a:off x="7366300" y="937300"/>
              <a:ext cx="177425" cy="47375"/>
            </a:xfrm>
            <a:custGeom>
              <a:rect b="b" l="l" r="r" t="t"/>
              <a:pathLst>
                <a:path extrusionOk="0" fill="none" h="1895" w="7097">
                  <a:moveTo>
                    <a:pt x="1" y="1"/>
                  </a:moveTo>
                  <a:lnTo>
                    <a:pt x="7097"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43" name="Google Shape;843;p57"/>
          <p:cNvCxnSpPr/>
          <p:nvPr/>
        </p:nvCxnSpPr>
        <p:spPr>
          <a:xfrm rot="10800000">
            <a:off x="709050" y="1615925"/>
            <a:ext cx="77154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7"/>
          <p:cNvSpPr txBox="1"/>
          <p:nvPr>
            <p:ph type="title"/>
          </p:nvPr>
        </p:nvSpPr>
        <p:spPr>
          <a:xfrm>
            <a:off x="713100" y="2347100"/>
            <a:ext cx="65817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a:t>
            </a:r>
            <a:r>
              <a:rPr lang="en"/>
              <a:t>STATEMENT</a:t>
            </a:r>
            <a:endParaRPr/>
          </a:p>
        </p:txBody>
      </p:sp>
      <p:sp>
        <p:nvSpPr>
          <p:cNvPr id="340" name="Google Shape;340;p37"/>
          <p:cNvSpPr txBox="1"/>
          <p:nvPr>
            <p:ph idx="2" type="title"/>
          </p:nvPr>
        </p:nvSpPr>
        <p:spPr>
          <a:xfrm>
            <a:off x="713100" y="616275"/>
            <a:ext cx="2624700" cy="17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41" name="Google Shape;341;p37"/>
          <p:cNvSpPr/>
          <p:nvPr/>
        </p:nvSpPr>
        <p:spPr>
          <a:xfrm>
            <a:off x="7273775" y="693431"/>
            <a:ext cx="1157127" cy="401178"/>
          </a:xfrm>
          <a:custGeom>
            <a:rect b="b" l="l" r="r" t="t"/>
            <a:pathLst>
              <a:path extrusionOk="0" fill="none" h="12133" w="38542">
                <a:moveTo>
                  <a:pt x="1" y="0"/>
                </a:moveTo>
                <a:lnTo>
                  <a:pt x="38542" y="0"/>
                </a:lnTo>
                <a:lnTo>
                  <a:pt x="38542" y="12133"/>
                </a:lnTo>
                <a:lnTo>
                  <a:pt x="1" y="12133"/>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7"/>
          <p:cNvSpPr/>
          <p:nvPr/>
        </p:nvSpPr>
        <p:spPr>
          <a:xfrm>
            <a:off x="7852518" y="691050"/>
            <a:ext cx="30" cy="403558"/>
          </a:xfrm>
          <a:custGeom>
            <a:rect b="b" l="l" r="r" t="t"/>
            <a:pathLst>
              <a:path extrusionOk="0" fill="none" h="12205" w="1">
                <a:moveTo>
                  <a:pt x="0" y="12205"/>
                </a:moveTo>
                <a:lnTo>
                  <a:pt x="0" y="1"/>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37"/>
          <p:cNvGrpSpPr/>
          <p:nvPr/>
        </p:nvGrpSpPr>
        <p:grpSpPr>
          <a:xfrm>
            <a:off x="7352038" y="791269"/>
            <a:ext cx="406409" cy="203099"/>
            <a:chOff x="7360050" y="800975"/>
            <a:chExt cx="367625" cy="183700"/>
          </a:xfrm>
        </p:grpSpPr>
        <p:sp>
          <p:nvSpPr>
            <p:cNvPr id="344" name="Google Shape;344;p37"/>
            <p:cNvSpPr/>
            <p:nvPr/>
          </p:nvSpPr>
          <p:spPr>
            <a:xfrm>
              <a:off x="7360050" y="984650"/>
              <a:ext cx="367625" cy="25"/>
            </a:xfrm>
            <a:custGeom>
              <a:rect b="b" l="l" r="r" t="t"/>
              <a:pathLst>
                <a:path extrusionOk="0" fill="none" h="1" w="14705">
                  <a:moveTo>
                    <a:pt x="14705" y="0"/>
                  </a:moveTo>
                  <a:lnTo>
                    <a:pt x="1" y="0"/>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7"/>
            <p:cNvSpPr/>
            <p:nvPr/>
          </p:nvSpPr>
          <p:spPr>
            <a:xfrm>
              <a:off x="7543700" y="937300"/>
              <a:ext cx="177425" cy="47375"/>
            </a:xfrm>
            <a:custGeom>
              <a:rect b="b" l="l" r="r" t="t"/>
              <a:pathLst>
                <a:path extrusionOk="0" fill="none" h="1895" w="7097">
                  <a:moveTo>
                    <a:pt x="7097" y="1"/>
                  </a:moveTo>
                  <a:lnTo>
                    <a:pt x="1"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7"/>
            <p:cNvSpPr/>
            <p:nvPr/>
          </p:nvSpPr>
          <p:spPr>
            <a:xfrm>
              <a:off x="7543700" y="892950"/>
              <a:ext cx="159275" cy="91725"/>
            </a:xfrm>
            <a:custGeom>
              <a:rect b="b" l="l" r="r" t="t"/>
              <a:pathLst>
                <a:path extrusionOk="0" fill="none" h="3669" w="6371">
                  <a:moveTo>
                    <a:pt x="6371" y="1"/>
                  </a:moveTo>
                  <a:lnTo>
                    <a:pt x="1"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7"/>
            <p:cNvSpPr/>
            <p:nvPr/>
          </p:nvSpPr>
          <p:spPr>
            <a:xfrm>
              <a:off x="7543700" y="854850"/>
              <a:ext cx="130100" cy="129825"/>
            </a:xfrm>
            <a:custGeom>
              <a:rect b="b" l="l" r="r" t="t"/>
              <a:pathLst>
                <a:path extrusionOk="0" fill="none" h="5193" w="5204">
                  <a:moveTo>
                    <a:pt x="5204" y="1"/>
                  </a:moveTo>
                  <a:lnTo>
                    <a:pt x="1"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7"/>
            <p:cNvSpPr/>
            <p:nvPr/>
          </p:nvSpPr>
          <p:spPr>
            <a:xfrm>
              <a:off x="7543700" y="825700"/>
              <a:ext cx="92000" cy="158975"/>
            </a:xfrm>
            <a:custGeom>
              <a:rect b="b" l="l" r="r" t="t"/>
              <a:pathLst>
                <a:path extrusionOk="0" fill="none" h="6359" w="3680">
                  <a:moveTo>
                    <a:pt x="3680" y="0"/>
                  </a:moveTo>
                  <a:lnTo>
                    <a:pt x="1"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7"/>
            <p:cNvSpPr/>
            <p:nvPr/>
          </p:nvSpPr>
          <p:spPr>
            <a:xfrm>
              <a:off x="7543700" y="807225"/>
              <a:ext cx="47650" cy="177450"/>
            </a:xfrm>
            <a:custGeom>
              <a:rect b="b" l="l" r="r" t="t"/>
              <a:pathLst>
                <a:path extrusionOk="0" fill="none" h="7098" w="1906">
                  <a:moveTo>
                    <a:pt x="1906" y="1"/>
                  </a:moveTo>
                  <a:lnTo>
                    <a:pt x="1"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7"/>
            <p:cNvSpPr/>
            <p:nvPr/>
          </p:nvSpPr>
          <p:spPr>
            <a:xfrm>
              <a:off x="7543700" y="800975"/>
              <a:ext cx="25" cy="183700"/>
            </a:xfrm>
            <a:custGeom>
              <a:rect b="b" l="l" r="r" t="t"/>
              <a:pathLst>
                <a:path extrusionOk="0" fill="none" h="7348" w="1">
                  <a:moveTo>
                    <a:pt x="1" y="1"/>
                  </a:moveTo>
                  <a:lnTo>
                    <a:pt x="1" y="734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7"/>
            <p:cNvSpPr/>
            <p:nvPr/>
          </p:nvSpPr>
          <p:spPr>
            <a:xfrm>
              <a:off x="7496075" y="807225"/>
              <a:ext cx="47650" cy="177450"/>
            </a:xfrm>
            <a:custGeom>
              <a:rect b="b" l="l" r="r" t="t"/>
              <a:pathLst>
                <a:path extrusionOk="0" fill="none" h="7098" w="1906">
                  <a:moveTo>
                    <a:pt x="1" y="1"/>
                  </a:moveTo>
                  <a:lnTo>
                    <a:pt x="1906"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7"/>
            <p:cNvSpPr/>
            <p:nvPr/>
          </p:nvSpPr>
          <p:spPr>
            <a:xfrm>
              <a:off x="7452025" y="825700"/>
              <a:ext cx="91700" cy="158975"/>
            </a:xfrm>
            <a:custGeom>
              <a:rect b="b" l="l" r="r" t="t"/>
              <a:pathLst>
                <a:path extrusionOk="0" fill="none" h="6359" w="3668">
                  <a:moveTo>
                    <a:pt x="1" y="0"/>
                  </a:moveTo>
                  <a:lnTo>
                    <a:pt x="3668"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7"/>
            <p:cNvSpPr/>
            <p:nvPr/>
          </p:nvSpPr>
          <p:spPr>
            <a:xfrm>
              <a:off x="7413925" y="854850"/>
              <a:ext cx="129800" cy="129825"/>
            </a:xfrm>
            <a:custGeom>
              <a:rect b="b" l="l" r="r" t="t"/>
              <a:pathLst>
                <a:path extrusionOk="0" fill="none" h="5193" w="5192">
                  <a:moveTo>
                    <a:pt x="1" y="1"/>
                  </a:moveTo>
                  <a:lnTo>
                    <a:pt x="5192"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7"/>
            <p:cNvSpPr/>
            <p:nvPr/>
          </p:nvSpPr>
          <p:spPr>
            <a:xfrm>
              <a:off x="7384750" y="892950"/>
              <a:ext cx="158975" cy="91725"/>
            </a:xfrm>
            <a:custGeom>
              <a:rect b="b" l="l" r="r" t="t"/>
              <a:pathLst>
                <a:path extrusionOk="0" fill="none" h="3669" w="6359">
                  <a:moveTo>
                    <a:pt x="1" y="1"/>
                  </a:moveTo>
                  <a:lnTo>
                    <a:pt x="6359"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7"/>
            <p:cNvSpPr/>
            <p:nvPr/>
          </p:nvSpPr>
          <p:spPr>
            <a:xfrm>
              <a:off x="7366300" y="937300"/>
              <a:ext cx="177425" cy="47375"/>
            </a:xfrm>
            <a:custGeom>
              <a:rect b="b" l="l" r="r" t="t"/>
              <a:pathLst>
                <a:path extrusionOk="0" fill="none" h="1895" w="7097">
                  <a:moveTo>
                    <a:pt x="1" y="1"/>
                  </a:moveTo>
                  <a:lnTo>
                    <a:pt x="7097"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6" name="Google Shape;356;p37"/>
          <p:cNvCxnSpPr/>
          <p:nvPr/>
        </p:nvCxnSpPr>
        <p:spPr>
          <a:xfrm rot="10800000">
            <a:off x="722725" y="2313900"/>
            <a:ext cx="63549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8"/>
          <p:cNvSpPr txBox="1"/>
          <p:nvPr>
            <p:ph type="title"/>
          </p:nvPr>
        </p:nvSpPr>
        <p:spPr>
          <a:xfrm>
            <a:off x="764050" y="1511075"/>
            <a:ext cx="5049000" cy="74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62" name="Google Shape;362;p38"/>
          <p:cNvSpPr txBox="1"/>
          <p:nvPr>
            <p:ph idx="1" type="subTitle"/>
          </p:nvPr>
        </p:nvSpPr>
        <p:spPr>
          <a:xfrm>
            <a:off x="764050" y="2473650"/>
            <a:ext cx="4881900" cy="171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objective of this problem is to present </a:t>
            </a:r>
            <a:r>
              <a:rPr b="1" lang="en"/>
              <a:t>Metasurance</a:t>
            </a:r>
            <a:r>
              <a:rPr lang="en"/>
              <a:t>, a software that leverages  blockchain contracts   to   enable   insurance   organizations   to   launch their Metaverse related insurance products</a:t>
            </a:r>
            <a:endParaRPr/>
          </a:p>
        </p:txBody>
      </p:sp>
      <p:sp>
        <p:nvSpPr>
          <p:cNvPr id="363" name="Google Shape;363;p38"/>
          <p:cNvSpPr/>
          <p:nvPr/>
        </p:nvSpPr>
        <p:spPr>
          <a:xfrm>
            <a:off x="7273775" y="693431"/>
            <a:ext cx="1157127" cy="401178"/>
          </a:xfrm>
          <a:custGeom>
            <a:rect b="b" l="l" r="r" t="t"/>
            <a:pathLst>
              <a:path extrusionOk="0" fill="none" h="12133" w="38542">
                <a:moveTo>
                  <a:pt x="1" y="0"/>
                </a:moveTo>
                <a:lnTo>
                  <a:pt x="38542" y="0"/>
                </a:lnTo>
                <a:lnTo>
                  <a:pt x="38542" y="12133"/>
                </a:lnTo>
                <a:lnTo>
                  <a:pt x="1" y="12133"/>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8"/>
          <p:cNvSpPr/>
          <p:nvPr/>
        </p:nvSpPr>
        <p:spPr>
          <a:xfrm>
            <a:off x="7852518" y="691050"/>
            <a:ext cx="30" cy="403558"/>
          </a:xfrm>
          <a:custGeom>
            <a:rect b="b" l="l" r="r" t="t"/>
            <a:pathLst>
              <a:path extrusionOk="0" fill="none" h="12205" w="1">
                <a:moveTo>
                  <a:pt x="0" y="12205"/>
                </a:moveTo>
                <a:lnTo>
                  <a:pt x="0" y="1"/>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38"/>
          <p:cNvGrpSpPr/>
          <p:nvPr/>
        </p:nvGrpSpPr>
        <p:grpSpPr>
          <a:xfrm>
            <a:off x="7352038" y="791269"/>
            <a:ext cx="406409" cy="203099"/>
            <a:chOff x="7360050" y="800975"/>
            <a:chExt cx="367625" cy="183700"/>
          </a:xfrm>
        </p:grpSpPr>
        <p:sp>
          <p:nvSpPr>
            <p:cNvPr id="366" name="Google Shape;366;p38"/>
            <p:cNvSpPr/>
            <p:nvPr/>
          </p:nvSpPr>
          <p:spPr>
            <a:xfrm>
              <a:off x="7360050" y="984650"/>
              <a:ext cx="367625" cy="25"/>
            </a:xfrm>
            <a:custGeom>
              <a:rect b="b" l="l" r="r" t="t"/>
              <a:pathLst>
                <a:path extrusionOk="0" fill="none" h="1" w="14705">
                  <a:moveTo>
                    <a:pt x="14705" y="0"/>
                  </a:moveTo>
                  <a:lnTo>
                    <a:pt x="1" y="0"/>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8"/>
            <p:cNvSpPr/>
            <p:nvPr/>
          </p:nvSpPr>
          <p:spPr>
            <a:xfrm>
              <a:off x="7543700" y="937300"/>
              <a:ext cx="177425" cy="47375"/>
            </a:xfrm>
            <a:custGeom>
              <a:rect b="b" l="l" r="r" t="t"/>
              <a:pathLst>
                <a:path extrusionOk="0" fill="none" h="1895" w="7097">
                  <a:moveTo>
                    <a:pt x="7097" y="1"/>
                  </a:moveTo>
                  <a:lnTo>
                    <a:pt x="1"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8"/>
            <p:cNvSpPr/>
            <p:nvPr/>
          </p:nvSpPr>
          <p:spPr>
            <a:xfrm>
              <a:off x="7543700" y="892950"/>
              <a:ext cx="159275" cy="91725"/>
            </a:xfrm>
            <a:custGeom>
              <a:rect b="b" l="l" r="r" t="t"/>
              <a:pathLst>
                <a:path extrusionOk="0" fill="none" h="3669" w="6371">
                  <a:moveTo>
                    <a:pt x="6371" y="1"/>
                  </a:moveTo>
                  <a:lnTo>
                    <a:pt x="1"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p:nvPr/>
          </p:nvSpPr>
          <p:spPr>
            <a:xfrm>
              <a:off x="7543700" y="854850"/>
              <a:ext cx="130100" cy="129825"/>
            </a:xfrm>
            <a:custGeom>
              <a:rect b="b" l="l" r="r" t="t"/>
              <a:pathLst>
                <a:path extrusionOk="0" fill="none" h="5193" w="5204">
                  <a:moveTo>
                    <a:pt x="5204" y="1"/>
                  </a:moveTo>
                  <a:lnTo>
                    <a:pt x="1"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8"/>
            <p:cNvSpPr/>
            <p:nvPr/>
          </p:nvSpPr>
          <p:spPr>
            <a:xfrm>
              <a:off x="7543700" y="825700"/>
              <a:ext cx="92000" cy="158975"/>
            </a:xfrm>
            <a:custGeom>
              <a:rect b="b" l="l" r="r" t="t"/>
              <a:pathLst>
                <a:path extrusionOk="0" fill="none" h="6359" w="3680">
                  <a:moveTo>
                    <a:pt x="3680" y="0"/>
                  </a:moveTo>
                  <a:lnTo>
                    <a:pt x="1"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8"/>
            <p:cNvSpPr/>
            <p:nvPr/>
          </p:nvSpPr>
          <p:spPr>
            <a:xfrm>
              <a:off x="7543700" y="807225"/>
              <a:ext cx="47650" cy="177450"/>
            </a:xfrm>
            <a:custGeom>
              <a:rect b="b" l="l" r="r" t="t"/>
              <a:pathLst>
                <a:path extrusionOk="0" fill="none" h="7098" w="1906">
                  <a:moveTo>
                    <a:pt x="1906" y="1"/>
                  </a:moveTo>
                  <a:lnTo>
                    <a:pt x="1"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8"/>
            <p:cNvSpPr/>
            <p:nvPr/>
          </p:nvSpPr>
          <p:spPr>
            <a:xfrm>
              <a:off x="7543700" y="800975"/>
              <a:ext cx="25" cy="183700"/>
            </a:xfrm>
            <a:custGeom>
              <a:rect b="b" l="l" r="r" t="t"/>
              <a:pathLst>
                <a:path extrusionOk="0" fill="none" h="7348" w="1">
                  <a:moveTo>
                    <a:pt x="1" y="1"/>
                  </a:moveTo>
                  <a:lnTo>
                    <a:pt x="1" y="734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8"/>
            <p:cNvSpPr/>
            <p:nvPr/>
          </p:nvSpPr>
          <p:spPr>
            <a:xfrm>
              <a:off x="7496075" y="807225"/>
              <a:ext cx="47650" cy="177450"/>
            </a:xfrm>
            <a:custGeom>
              <a:rect b="b" l="l" r="r" t="t"/>
              <a:pathLst>
                <a:path extrusionOk="0" fill="none" h="7098" w="1906">
                  <a:moveTo>
                    <a:pt x="1" y="1"/>
                  </a:moveTo>
                  <a:lnTo>
                    <a:pt x="1906"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8"/>
            <p:cNvSpPr/>
            <p:nvPr/>
          </p:nvSpPr>
          <p:spPr>
            <a:xfrm>
              <a:off x="7452025" y="825700"/>
              <a:ext cx="91700" cy="158975"/>
            </a:xfrm>
            <a:custGeom>
              <a:rect b="b" l="l" r="r" t="t"/>
              <a:pathLst>
                <a:path extrusionOk="0" fill="none" h="6359" w="3668">
                  <a:moveTo>
                    <a:pt x="1" y="0"/>
                  </a:moveTo>
                  <a:lnTo>
                    <a:pt x="3668"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8"/>
            <p:cNvSpPr/>
            <p:nvPr/>
          </p:nvSpPr>
          <p:spPr>
            <a:xfrm>
              <a:off x="7413925" y="854850"/>
              <a:ext cx="129800" cy="129825"/>
            </a:xfrm>
            <a:custGeom>
              <a:rect b="b" l="l" r="r" t="t"/>
              <a:pathLst>
                <a:path extrusionOk="0" fill="none" h="5193" w="5192">
                  <a:moveTo>
                    <a:pt x="1" y="1"/>
                  </a:moveTo>
                  <a:lnTo>
                    <a:pt x="5192"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8"/>
            <p:cNvSpPr/>
            <p:nvPr/>
          </p:nvSpPr>
          <p:spPr>
            <a:xfrm>
              <a:off x="7384750" y="892950"/>
              <a:ext cx="158975" cy="91725"/>
            </a:xfrm>
            <a:custGeom>
              <a:rect b="b" l="l" r="r" t="t"/>
              <a:pathLst>
                <a:path extrusionOk="0" fill="none" h="3669" w="6359">
                  <a:moveTo>
                    <a:pt x="1" y="1"/>
                  </a:moveTo>
                  <a:lnTo>
                    <a:pt x="6359"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8"/>
            <p:cNvSpPr/>
            <p:nvPr/>
          </p:nvSpPr>
          <p:spPr>
            <a:xfrm>
              <a:off x="7366300" y="937300"/>
              <a:ext cx="177425" cy="47375"/>
            </a:xfrm>
            <a:custGeom>
              <a:rect b="b" l="l" r="r" t="t"/>
              <a:pathLst>
                <a:path extrusionOk="0" fill="none" h="1895" w="7097">
                  <a:moveTo>
                    <a:pt x="1" y="1"/>
                  </a:moveTo>
                  <a:lnTo>
                    <a:pt x="7097"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78" name="Google Shape;378;p38"/>
          <p:cNvCxnSpPr/>
          <p:nvPr/>
        </p:nvCxnSpPr>
        <p:spPr>
          <a:xfrm rot="10800000">
            <a:off x="722725" y="2313900"/>
            <a:ext cx="63549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9"/>
          <p:cNvSpPr/>
          <p:nvPr/>
        </p:nvSpPr>
        <p:spPr>
          <a:xfrm>
            <a:off x="722725" y="1327350"/>
            <a:ext cx="1157100" cy="829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9"/>
          <p:cNvSpPr txBox="1"/>
          <p:nvPr>
            <p:ph type="title"/>
          </p:nvPr>
        </p:nvSpPr>
        <p:spPr>
          <a:xfrm>
            <a:off x="713100" y="508201"/>
            <a:ext cx="6449400" cy="5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a:t>
            </a:r>
            <a:r>
              <a:rPr lang="en"/>
              <a:t>STATEMENT</a:t>
            </a:r>
            <a:endParaRPr/>
          </a:p>
        </p:txBody>
      </p:sp>
      <p:sp>
        <p:nvSpPr>
          <p:cNvPr id="385" name="Google Shape;385;p39"/>
          <p:cNvSpPr txBox="1"/>
          <p:nvPr>
            <p:ph idx="1" type="subTitle"/>
          </p:nvPr>
        </p:nvSpPr>
        <p:spPr>
          <a:xfrm>
            <a:off x="1924225" y="1661225"/>
            <a:ext cx="5153400" cy="5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emergence of metaverse is set to pave the way for industries to utilize various aspects to develop various products, services, and solutions. This new reality opens doors to possibilities that have never been heard before.Metaverse is estimated to be a $800 Bn market by 2024. This will transform how various industries work and function, and insurance will not be alien to this. Unlike traditional insurance management in the real world, there is a need to build a quick product launch with dynamic pricing for these nonadmitted products.</a:t>
            </a:r>
            <a:endParaRPr/>
          </a:p>
        </p:txBody>
      </p:sp>
      <p:sp>
        <p:nvSpPr>
          <p:cNvPr id="386" name="Google Shape;386;p39"/>
          <p:cNvSpPr txBox="1"/>
          <p:nvPr>
            <p:ph idx="4" type="subTitle"/>
          </p:nvPr>
        </p:nvSpPr>
        <p:spPr>
          <a:xfrm>
            <a:off x="1924225" y="1327350"/>
            <a:ext cx="6354900" cy="46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387" name="Google Shape;387;p39"/>
          <p:cNvSpPr/>
          <p:nvPr/>
        </p:nvSpPr>
        <p:spPr>
          <a:xfrm>
            <a:off x="7273775" y="693431"/>
            <a:ext cx="1157127" cy="401178"/>
          </a:xfrm>
          <a:custGeom>
            <a:rect b="b" l="l" r="r" t="t"/>
            <a:pathLst>
              <a:path extrusionOk="0" fill="none" h="12133" w="38542">
                <a:moveTo>
                  <a:pt x="1" y="0"/>
                </a:moveTo>
                <a:lnTo>
                  <a:pt x="38542" y="0"/>
                </a:lnTo>
                <a:lnTo>
                  <a:pt x="38542" y="12133"/>
                </a:lnTo>
                <a:lnTo>
                  <a:pt x="1" y="12133"/>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9"/>
          <p:cNvSpPr/>
          <p:nvPr/>
        </p:nvSpPr>
        <p:spPr>
          <a:xfrm>
            <a:off x="7852518" y="691050"/>
            <a:ext cx="30" cy="403558"/>
          </a:xfrm>
          <a:custGeom>
            <a:rect b="b" l="l" r="r" t="t"/>
            <a:pathLst>
              <a:path extrusionOk="0" fill="none" h="12205" w="1">
                <a:moveTo>
                  <a:pt x="0" y="12205"/>
                </a:moveTo>
                <a:lnTo>
                  <a:pt x="0" y="1"/>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39"/>
          <p:cNvGrpSpPr/>
          <p:nvPr/>
        </p:nvGrpSpPr>
        <p:grpSpPr>
          <a:xfrm>
            <a:off x="7352038" y="791269"/>
            <a:ext cx="406409" cy="203099"/>
            <a:chOff x="7360050" y="800975"/>
            <a:chExt cx="367625" cy="183700"/>
          </a:xfrm>
        </p:grpSpPr>
        <p:sp>
          <p:nvSpPr>
            <p:cNvPr id="390" name="Google Shape;390;p39"/>
            <p:cNvSpPr/>
            <p:nvPr/>
          </p:nvSpPr>
          <p:spPr>
            <a:xfrm>
              <a:off x="7360050" y="984650"/>
              <a:ext cx="367625" cy="25"/>
            </a:xfrm>
            <a:custGeom>
              <a:rect b="b" l="l" r="r" t="t"/>
              <a:pathLst>
                <a:path extrusionOk="0" fill="none" h="1" w="14705">
                  <a:moveTo>
                    <a:pt x="14705" y="0"/>
                  </a:moveTo>
                  <a:lnTo>
                    <a:pt x="1" y="0"/>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9"/>
            <p:cNvSpPr/>
            <p:nvPr/>
          </p:nvSpPr>
          <p:spPr>
            <a:xfrm>
              <a:off x="7543700" y="937300"/>
              <a:ext cx="177425" cy="47375"/>
            </a:xfrm>
            <a:custGeom>
              <a:rect b="b" l="l" r="r" t="t"/>
              <a:pathLst>
                <a:path extrusionOk="0" fill="none" h="1895" w="7097">
                  <a:moveTo>
                    <a:pt x="7097" y="1"/>
                  </a:moveTo>
                  <a:lnTo>
                    <a:pt x="1"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9"/>
            <p:cNvSpPr/>
            <p:nvPr/>
          </p:nvSpPr>
          <p:spPr>
            <a:xfrm>
              <a:off x="7543700" y="892950"/>
              <a:ext cx="159275" cy="91725"/>
            </a:xfrm>
            <a:custGeom>
              <a:rect b="b" l="l" r="r" t="t"/>
              <a:pathLst>
                <a:path extrusionOk="0" fill="none" h="3669" w="6371">
                  <a:moveTo>
                    <a:pt x="6371" y="1"/>
                  </a:moveTo>
                  <a:lnTo>
                    <a:pt x="1"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9"/>
            <p:cNvSpPr/>
            <p:nvPr/>
          </p:nvSpPr>
          <p:spPr>
            <a:xfrm>
              <a:off x="7543700" y="854850"/>
              <a:ext cx="130100" cy="129825"/>
            </a:xfrm>
            <a:custGeom>
              <a:rect b="b" l="l" r="r" t="t"/>
              <a:pathLst>
                <a:path extrusionOk="0" fill="none" h="5193" w="5204">
                  <a:moveTo>
                    <a:pt x="5204" y="1"/>
                  </a:moveTo>
                  <a:lnTo>
                    <a:pt x="1"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9"/>
            <p:cNvSpPr/>
            <p:nvPr/>
          </p:nvSpPr>
          <p:spPr>
            <a:xfrm>
              <a:off x="7543700" y="825700"/>
              <a:ext cx="92000" cy="158975"/>
            </a:xfrm>
            <a:custGeom>
              <a:rect b="b" l="l" r="r" t="t"/>
              <a:pathLst>
                <a:path extrusionOk="0" fill="none" h="6359" w="3680">
                  <a:moveTo>
                    <a:pt x="3680" y="0"/>
                  </a:moveTo>
                  <a:lnTo>
                    <a:pt x="1"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9"/>
            <p:cNvSpPr/>
            <p:nvPr/>
          </p:nvSpPr>
          <p:spPr>
            <a:xfrm>
              <a:off x="7543700" y="807225"/>
              <a:ext cx="47650" cy="177450"/>
            </a:xfrm>
            <a:custGeom>
              <a:rect b="b" l="l" r="r" t="t"/>
              <a:pathLst>
                <a:path extrusionOk="0" fill="none" h="7098" w="1906">
                  <a:moveTo>
                    <a:pt x="1906" y="1"/>
                  </a:moveTo>
                  <a:lnTo>
                    <a:pt x="1"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9"/>
            <p:cNvSpPr/>
            <p:nvPr/>
          </p:nvSpPr>
          <p:spPr>
            <a:xfrm>
              <a:off x="7543700" y="800975"/>
              <a:ext cx="25" cy="183700"/>
            </a:xfrm>
            <a:custGeom>
              <a:rect b="b" l="l" r="r" t="t"/>
              <a:pathLst>
                <a:path extrusionOk="0" fill="none" h="7348" w="1">
                  <a:moveTo>
                    <a:pt x="1" y="1"/>
                  </a:moveTo>
                  <a:lnTo>
                    <a:pt x="1" y="734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9"/>
            <p:cNvSpPr/>
            <p:nvPr/>
          </p:nvSpPr>
          <p:spPr>
            <a:xfrm>
              <a:off x="7496075" y="807225"/>
              <a:ext cx="47650" cy="177450"/>
            </a:xfrm>
            <a:custGeom>
              <a:rect b="b" l="l" r="r" t="t"/>
              <a:pathLst>
                <a:path extrusionOk="0" fill="none" h="7098" w="1906">
                  <a:moveTo>
                    <a:pt x="1" y="1"/>
                  </a:moveTo>
                  <a:lnTo>
                    <a:pt x="1906"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9"/>
            <p:cNvSpPr/>
            <p:nvPr/>
          </p:nvSpPr>
          <p:spPr>
            <a:xfrm>
              <a:off x="7452025" y="825700"/>
              <a:ext cx="91700" cy="158975"/>
            </a:xfrm>
            <a:custGeom>
              <a:rect b="b" l="l" r="r" t="t"/>
              <a:pathLst>
                <a:path extrusionOk="0" fill="none" h="6359" w="3668">
                  <a:moveTo>
                    <a:pt x="1" y="0"/>
                  </a:moveTo>
                  <a:lnTo>
                    <a:pt x="3668"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9"/>
            <p:cNvSpPr/>
            <p:nvPr/>
          </p:nvSpPr>
          <p:spPr>
            <a:xfrm>
              <a:off x="7413925" y="854850"/>
              <a:ext cx="129800" cy="129825"/>
            </a:xfrm>
            <a:custGeom>
              <a:rect b="b" l="l" r="r" t="t"/>
              <a:pathLst>
                <a:path extrusionOk="0" fill="none" h="5193" w="5192">
                  <a:moveTo>
                    <a:pt x="1" y="1"/>
                  </a:moveTo>
                  <a:lnTo>
                    <a:pt x="5192"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9"/>
            <p:cNvSpPr/>
            <p:nvPr/>
          </p:nvSpPr>
          <p:spPr>
            <a:xfrm>
              <a:off x="7384750" y="892950"/>
              <a:ext cx="158975" cy="91725"/>
            </a:xfrm>
            <a:custGeom>
              <a:rect b="b" l="l" r="r" t="t"/>
              <a:pathLst>
                <a:path extrusionOk="0" fill="none" h="3669" w="6359">
                  <a:moveTo>
                    <a:pt x="1" y="1"/>
                  </a:moveTo>
                  <a:lnTo>
                    <a:pt x="6359"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9"/>
            <p:cNvSpPr/>
            <p:nvPr/>
          </p:nvSpPr>
          <p:spPr>
            <a:xfrm>
              <a:off x="7366300" y="937300"/>
              <a:ext cx="177425" cy="47375"/>
            </a:xfrm>
            <a:custGeom>
              <a:rect b="b" l="l" r="r" t="t"/>
              <a:pathLst>
                <a:path extrusionOk="0" fill="none" h="1895" w="7097">
                  <a:moveTo>
                    <a:pt x="1" y="1"/>
                  </a:moveTo>
                  <a:lnTo>
                    <a:pt x="7097"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2" name="Google Shape;402;p39"/>
          <p:cNvCxnSpPr/>
          <p:nvPr/>
        </p:nvCxnSpPr>
        <p:spPr>
          <a:xfrm rot="10800000">
            <a:off x="722725" y="1094700"/>
            <a:ext cx="6354900" cy="0"/>
          </a:xfrm>
          <a:prstGeom prst="straightConnector1">
            <a:avLst/>
          </a:prstGeom>
          <a:noFill/>
          <a:ln cap="flat" cmpd="sng" w="19050">
            <a:solidFill>
              <a:schemeClr val="dk1"/>
            </a:solidFill>
            <a:prstDash val="solid"/>
            <a:round/>
            <a:headEnd len="med" w="med" type="none"/>
            <a:tailEnd len="med" w="med" type="none"/>
          </a:ln>
        </p:spPr>
      </p:cxnSp>
      <p:cxnSp>
        <p:nvCxnSpPr>
          <p:cNvPr id="403" name="Google Shape;403;p39"/>
          <p:cNvCxnSpPr/>
          <p:nvPr/>
        </p:nvCxnSpPr>
        <p:spPr>
          <a:xfrm rot="10800000">
            <a:off x="722725" y="1327350"/>
            <a:ext cx="6354900" cy="0"/>
          </a:xfrm>
          <a:prstGeom prst="straightConnector1">
            <a:avLst/>
          </a:prstGeom>
          <a:noFill/>
          <a:ln cap="flat" cmpd="sng" w="19050">
            <a:solidFill>
              <a:schemeClr val="dk1"/>
            </a:solidFill>
            <a:prstDash val="solid"/>
            <a:round/>
            <a:headEnd len="med" w="med" type="none"/>
            <a:tailEnd len="med" w="med" type="none"/>
          </a:ln>
        </p:spPr>
      </p:cxnSp>
      <p:grpSp>
        <p:nvGrpSpPr>
          <p:cNvPr id="404" name="Google Shape;404;p39"/>
          <p:cNvGrpSpPr/>
          <p:nvPr/>
        </p:nvGrpSpPr>
        <p:grpSpPr>
          <a:xfrm>
            <a:off x="1088434" y="1531315"/>
            <a:ext cx="425683" cy="421571"/>
            <a:chOff x="5049725" y="1435050"/>
            <a:chExt cx="486550" cy="481850"/>
          </a:xfrm>
        </p:grpSpPr>
        <p:sp>
          <p:nvSpPr>
            <p:cNvPr id="405" name="Google Shape;405;p3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6" name="Google Shape;406;p3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7" name="Google Shape;407;p3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8" name="Google Shape;408;p3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0"/>
          <p:cNvSpPr/>
          <p:nvPr/>
        </p:nvSpPr>
        <p:spPr>
          <a:xfrm>
            <a:off x="722725" y="1327350"/>
            <a:ext cx="1157100" cy="829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0"/>
          <p:cNvSpPr txBox="1"/>
          <p:nvPr>
            <p:ph type="title"/>
          </p:nvPr>
        </p:nvSpPr>
        <p:spPr>
          <a:xfrm>
            <a:off x="713100" y="508201"/>
            <a:ext cx="6449400" cy="5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415" name="Google Shape;415;p40"/>
          <p:cNvSpPr txBox="1"/>
          <p:nvPr>
            <p:ph idx="1" type="subTitle"/>
          </p:nvPr>
        </p:nvSpPr>
        <p:spPr>
          <a:xfrm>
            <a:off x="1924225" y="1356425"/>
            <a:ext cx="5153400" cy="10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 a platform leveraging blockchain technology which provides trusted, secure, transparent and scalable insurance services over the metaverse for products like virtual lands, NFTs, gadgets, avatars.</a:t>
            </a:r>
            <a:endParaRPr/>
          </a:p>
        </p:txBody>
      </p:sp>
      <p:sp>
        <p:nvSpPr>
          <p:cNvPr id="416" name="Google Shape;416;p40"/>
          <p:cNvSpPr/>
          <p:nvPr/>
        </p:nvSpPr>
        <p:spPr>
          <a:xfrm>
            <a:off x="7273775" y="693431"/>
            <a:ext cx="1157127" cy="401178"/>
          </a:xfrm>
          <a:custGeom>
            <a:rect b="b" l="l" r="r" t="t"/>
            <a:pathLst>
              <a:path extrusionOk="0" fill="none" h="12133" w="38542">
                <a:moveTo>
                  <a:pt x="1" y="0"/>
                </a:moveTo>
                <a:lnTo>
                  <a:pt x="38542" y="0"/>
                </a:lnTo>
                <a:lnTo>
                  <a:pt x="38542" y="12133"/>
                </a:lnTo>
                <a:lnTo>
                  <a:pt x="1" y="12133"/>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0"/>
          <p:cNvSpPr/>
          <p:nvPr/>
        </p:nvSpPr>
        <p:spPr>
          <a:xfrm>
            <a:off x="7852518" y="691050"/>
            <a:ext cx="30" cy="403558"/>
          </a:xfrm>
          <a:custGeom>
            <a:rect b="b" l="l" r="r" t="t"/>
            <a:pathLst>
              <a:path extrusionOk="0" fill="none" h="12205" w="1">
                <a:moveTo>
                  <a:pt x="0" y="12205"/>
                </a:moveTo>
                <a:lnTo>
                  <a:pt x="0" y="1"/>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40"/>
          <p:cNvGrpSpPr/>
          <p:nvPr/>
        </p:nvGrpSpPr>
        <p:grpSpPr>
          <a:xfrm>
            <a:off x="7352038" y="791269"/>
            <a:ext cx="406409" cy="203099"/>
            <a:chOff x="7360050" y="800975"/>
            <a:chExt cx="367625" cy="183700"/>
          </a:xfrm>
        </p:grpSpPr>
        <p:sp>
          <p:nvSpPr>
            <p:cNvPr id="419" name="Google Shape;419;p40"/>
            <p:cNvSpPr/>
            <p:nvPr/>
          </p:nvSpPr>
          <p:spPr>
            <a:xfrm>
              <a:off x="7360050" y="984650"/>
              <a:ext cx="367625" cy="25"/>
            </a:xfrm>
            <a:custGeom>
              <a:rect b="b" l="l" r="r" t="t"/>
              <a:pathLst>
                <a:path extrusionOk="0" fill="none" h="1" w="14705">
                  <a:moveTo>
                    <a:pt x="14705" y="0"/>
                  </a:moveTo>
                  <a:lnTo>
                    <a:pt x="1" y="0"/>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0"/>
            <p:cNvSpPr/>
            <p:nvPr/>
          </p:nvSpPr>
          <p:spPr>
            <a:xfrm>
              <a:off x="7543700" y="937300"/>
              <a:ext cx="177425" cy="47375"/>
            </a:xfrm>
            <a:custGeom>
              <a:rect b="b" l="l" r="r" t="t"/>
              <a:pathLst>
                <a:path extrusionOk="0" fill="none" h="1895" w="7097">
                  <a:moveTo>
                    <a:pt x="7097" y="1"/>
                  </a:moveTo>
                  <a:lnTo>
                    <a:pt x="1"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0"/>
            <p:cNvSpPr/>
            <p:nvPr/>
          </p:nvSpPr>
          <p:spPr>
            <a:xfrm>
              <a:off x="7543700" y="892950"/>
              <a:ext cx="159275" cy="91725"/>
            </a:xfrm>
            <a:custGeom>
              <a:rect b="b" l="l" r="r" t="t"/>
              <a:pathLst>
                <a:path extrusionOk="0" fill="none" h="3669" w="6371">
                  <a:moveTo>
                    <a:pt x="6371" y="1"/>
                  </a:moveTo>
                  <a:lnTo>
                    <a:pt x="1"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0"/>
            <p:cNvSpPr/>
            <p:nvPr/>
          </p:nvSpPr>
          <p:spPr>
            <a:xfrm>
              <a:off x="7543700" y="854850"/>
              <a:ext cx="130100" cy="129825"/>
            </a:xfrm>
            <a:custGeom>
              <a:rect b="b" l="l" r="r" t="t"/>
              <a:pathLst>
                <a:path extrusionOk="0" fill="none" h="5193" w="5204">
                  <a:moveTo>
                    <a:pt x="5204" y="1"/>
                  </a:moveTo>
                  <a:lnTo>
                    <a:pt x="1"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0"/>
            <p:cNvSpPr/>
            <p:nvPr/>
          </p:nvSpPr>
          <p:spPr>
            <a:xfrm>
              <a:off x="7543700" y="825700"/>
              <a:ext cx="92000" cy="158975"/>
            </a:xfrm>
            <a:custGeom>
              <a:rect b="b" l="l" r="r" t="t"/>
              <a:pathLst>
                <a:path extrusionOk="0" fill="none" h="6359" w="3680">
                  <a:moveTo>
                    <a:pt x="3680" y="0"/>
                  </a:moveTo>
                  <a:lnTo>
                    <a:pt x="1"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0"/>
            <p:cNvSpPr/>
            <p:nvPr/>
          </p:nvSpPr>
          <p:spPr>
            <a:xfrm>
              <a:off x="7543700" y="807225"/>
              <a:ext cx="47650" cy="177450"/>
            </a:xfrm>
            <a:custGeom>
              <a:rect b="b" l="l" r="r" t="t"/>
              <a:pathLst>
                <a:path extrusionOk="0" fill="none" h="7098" w="1906">
                  <a:moveTo>
                    <a:pt x="1906" y="1"/>
                  </a:moveTo>
                  <a:lnTo>
                    <a:pt x="1"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0"/>
            <p:cNvSpPr/>
            <p:nvPr/>
          </p:nvSpPr>
          <p:spPr>
            <a:xfrm>
              <a:off x="7543700" y="800975"/>
              <a:ext cx="25" cy="183700"/>
            </a:xfrm>
            <a:custGeom>
              <a:rect b="b" l="l" r="r" t="t"/>
              <a:pathLst>
                <a:path extrusionOk="0" fill="none" h="7348" w="1">
                  <a:moveTo>
                    <a:pt x="1" y="1"/>
                  </a:moveTo>
                  <a:lnTo>
                    <a:pt x="1" y="734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0"/>
            <p:cNvSpPr/>
            <p:nvPr/>
          </p:nvSpPr>
          <p:spPr>
            <a:xfrm>
              <a:off x="7496075" y="807225"/>
              <a:ext cx="47650" cy="177450"/>
            </a:xfrm>
            <a:custGeom>
              <a:rect b="b" l="l" r="r" t="t"/>
              <a:pathLst>
                <a:path extrusionOk="0" fill="none" h="7098" w="1906">
                  <a:moveTo>
                    <a:pt x="1" y="1"/>
                  </a:moveTo>
                  <a:lnTo>
                    <a:pt x="1906"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0"/>
            <p:cNvSpPr/>
            <p:nvPr/>
          </p:nvSpPr>
          <p:spPr>
            <a:xfrm>
              <a:off x="7452025" y="825700"/>
              <a:ext cx="91700" cy="158975"/>
            </a:xfrm>
            <a:custGeom>
              <a:rect b="b" l="l" r="r" t="t"/>
              <a:pathLst>
                <a:path extrusionOk="0" fill="none" h="6359" w="3668">
                  <a:moveTo>
                    <a:pt x="1" y="0"/>
                  </a:moveTo>
                  <a:lnTo>
                    <a:pt x="3668"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0"/>
            <p:cNvSpPr/>
            <p:nvPr/>
          </p:nvSpPr>
          <p:spPr>
            <a:xfrm>
              <a:off x="7413925" y="854850"/>
              <a:ext cx="129800" cy="129825"/>
            </a:xfrm>
            <a:custGeom>
              <a:rect b="b" l="l" r="r" t="t"/>
              <a:pathLst>
                <a:path extrusionOk="0" fill="none" h="5193" w="5192">
                  <a:moveTo>
                    <a:pt x="1" y="1"/>
                  </a:moveTo>
                  <a:lnTo>
                    <a:pt x="5192"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0"/>
            <p:cNvSpPr/>
            <p:nvPr/>
          </p:nvSpPr>
          <p:spPr>
            <a:xfrm>
              <a:off x="7384750" y="892950"/>
              <a:ext cx="158975" cy="91725"/>
            </a:xfrm>
            <a:custGeom>
              <a:rect b="b" l="l" r="r" t="t"/>
              <a:pathLst>
                <a:path extrusionOk="0" fill="none" h="3669" w="6359">
                  <a:moveTo>
                    <a:pt x="1" y="1"/>
                  </a:moveTo>
                  <a:lnTo>
                    <a:pt x="6359"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0"/>
            <p:cNvSpPr/>
            <p:nvPr/>
          </p:nvSpPr>
          <p:spPr>
            <a:xfrm>
              <a:off x="7366300" y="937300"/>
              <a:ext cx="177425" cy="47375"/>
            </a:xfrm>
            <a:custGeom>
              <a:rect b="b" l="l" r="r" t="t"/>
              <a:pathLst>
                <a:path extrusionOk="0" fill="none" h="1895" w="7097">
                  <a:moveTo>
                    <a:pt x="1" y="1"/>
                  </a:moveTo>
                  <a:lnTo>
                    <a:pt x="7097"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1" name="Google Shape;431;p40"/>
          <p:cNvCxnSpPr/>
          <p:nvPr/>
        </p:nvCxnSpPr>
        <p:spPr>
          <a:xfrm rot="10800000">
            <a:off x="722725" y="1094700"/>
            <a:ext cx="6354900" cy="0"/>
          </a:xfrm>
          <a:prstGeom prst="straightConnector1">
            <a:avLst/>
          </a:prstGeom>
          <a:noFill/>
          <a:ln cap="flat" cmpd="sng" w="19050">
            <a:solidFill>
              <a:schemeClr val="dk1"/>
            </a:solidFill>
            <a:prstDash val="solid"/>
            <a:round/>
            <a:headEnd len="med" w="med" type="none"/>
            <a:tailEnd len="med" w="med" type="none"/>
          </a:ln>
        </p:spPr>
      </p:cxnSp>
      <p:cxnSp>
        <p:nvCxnSpPr>
          <p:cNvPr id="432" name="Google Shape;432;p40"/>
          <p:cNvCxnSpPr/>
          <p:nvPr/>
        </p:nvCxnSpPr>
        <p:spPr>
          <a:xfrm rot="10800000">
            <a:off x="722725" y="1327350"/>
            <a:ext cx="6354900" cy="0"/>
          </a:xfrm>
          <a:prstGeom prst="straightConnector1">
            <a:avLst/>
          </a:prstGeom>
          <a:noFill/>
          <a:ln cap="flat" cmpd="sng" w="19050">
            <a:solidFill>
              <a:schemeClr val="dk1"/>
            </a:solidFill>
            <a:prstDash val="solid"/>
            <a:round/>
            <a:headEnd len="med" w="med" type="none"/>
            <a:tailEnd len="med" w="med" type="none"/>
          </a:ln>
        </p:spPr>
      </p:cxnSp>
      <p:grpSp>
        <p:nvGrpSpPr>
          <p:cNvPr id="433" name="Google Shape;433;p40"/>
          <p:cNvGrpSpPr/>
          <p:nvPr/>
        </p:nvGrpSpPr>
        <p:grpSpPr>
          <a:xfrm>
            <a:off x="1088434" y="1531315"/>
            <a:ext cx="425683" cy="421571"/>
            <a:chOff x="5049725" y="1435050"/>
            <a:chExt cx="486550" cy="481850"/>
          </a:xfrm>
        </p:grpSpPr>
        <p:sp>
          <p:nvSpPr>
            <p:cNvPr id="434" name="Google Shape;434;p40"/>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5" name="Google Shape;435;p40"/>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6" name="Google Shape;436;p40"/>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7" name="Google Shape;437;p40"/>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1"/>
          <p:cNvSpPr txBox="1"/>
          <p:nvPr>
            <p:ph idx="1" type="body"/>
          </p:nvPr>
        </p:nvSpPr>
        <p:spPr>
          <a:xfrm>
            <a:off x="5248200" y="3468312"/>
            <a:ext cx="3182700" cy="76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Assets owned by metaverse can have it’s own challenges and risks, that’s why we need a insurance service for them.</a:t>
            </a:r>
            <a:endParaRPr/>
          </a:p>
        </p:txBody>
      </p:sp>
      <p:sp>
        <p:nvSpPr>
          <p:cNvPr id="443" name="Google Shape;443;p41"/>
          <p:cNvSpPr txBox="1"/>
          <p:nvPr>
            <p:ph type="title"/>
          </p:nvPr>
        </p:nvSpPr>
        <p:spPr>
          <a:xfrm>
            <a:off x="5248200" y="1315788"/>
            <a:ext cx="3182700" cy="195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METAVERSE, ALTHOUGH DIGITAL, CAN BE RISKY</a:t>
            </a:r>
            <a:endParaRPr/>
          </a:p>
        </p:txBody>
      </p:sp>
      <p:sp>
        <p:nvSpPr>
          <p:cNvPr id="444" name="Google Shape;444;p41"/>
          <p:cNvSpPr/>
          <p:nvPr/>
        </p:nvSpPr>
        <p:spPr>
          <a:xfrm>
            <a:off x="7273775" y="693431"/>
            <a:ext cx="1157127" cy="401178"/>
          </a:xfrm>
          <a:custGeom>
            <a:rect b="b" l="l" r="r" t="t"/>
            <a:pathLst>
              <a:path extrusionOk="0" fill="none" h="12133" w="38542">
                <a:moveTo>
                  <a:pt x="1" y="0"/>
                </a:moveTo>
                <a:lnTo>
                  <a:pt x="38542" y="0"/>
                </a:lnTo>
                <a:lnTo>
                  <a:pt x="38542" y="12133"/>
                </a:lnTo>
                <a:lnTo>
                  <a:pt x="1" y="12133"/>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1"/>
          <p:cNvSpPr/>
          <p:nvPr/>
        </p:nvSpPr>
        <p:spPr>
          <a:xfrm>
            <a:off x="7852518" y="691050"/>
            <a:ext cx="30" cy="403558"/>
          </a:xfrm>
          <a:custGeom>
            <a:rect b="b" l="l" r="r" t="t"/>
            <a:pathLst>
              <a:path extrusionOk="0" fill="none" h="12205" w="1">
                <a:moveTo>
                  <a:pt x="0" y="12205"/>
                </a:moveTo>
                <a:lnTo>
                  <a:pt x="0" y="1"/>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41"/>
          <p:cNvGrpSpPr/>
          <p:nvPr/>
        </p:nvGrpSpPr>
        <p:grpSpPr>
          <a:xfrm>
            <a:off x="7352038" y="791269"/>
            <a:ext cx="406409" cy="203099"/>
            <a:chOff x="7360050" y="800975"/>
            <a:chExt cx="367625" cy="183700"/>
          </a:xfrm>
        </p:grpSpPr>
        <p:sp>
          <p:nvSpPr>
            <p:cNvPr id="447" name="Google Shape;447;p41"/>
            <p:cNvSpPr/>
            <p:nvPr/>
          </p:nvSpPr>
          <p:spPr>
            <a:xfrm>
              <a:off x="7360050" y="984650"/>
              <a:ext cx="367625" cy="25"/>
            </a:xfrm>
            <a:custGeom>
              <a:rect b="b" l="l" r="r" t="t"/>
              <a:pathLst>
                <a:path extrusionOk="0" fill="none" h="1" w="14705">
                  <a:moveTo>
                    <a:pt x="14705" y="0"/>
                  </a:moveTo>
                  <a:lnTo>
                    <a:pt x="1" y="0"/>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1"/>
            <p:cNvSpPr/>
            <p:nvPr/>
          </p:nvSpPr>
          <p:spPr>
            <a:xfrm>
              <a:off x="7543700" y="937300"/>
              <a:ext cx="177425" cy="47375"/>
            </a:xfrm>
            <a:custGeom>
              <a:rect b="b" l="l" r="r" t="t"/>
              <a:pathLst>
                <a:path extrusionOk="0" fill="none" h="1895" w="7097">
                  <a:moveTo>
                    <a:pt x="7097" y="1"/>
                  </a:moveTo>
                  <a:lnTo>
                    <a:pt x="1"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1"/>
            <p:cNvSpPr/>
            <p:nvPr/>
          </p:nvSpPr>
          <p:spPr>
            <a:xfrm>
              <a:off x="7543700" y="892950"/>
              <a:ext cx="159275" cy="91725"/>
            </a:xfrm>
            <a:custGeom>
              <a:rect b="b" l="l" r="r" t="t"/>
              <a:pathLst>
                <a:path extrusionOk="0" fill="none" h="3669" w="6371">
                  <a:moveTo>
                    <a:pt x="6371" y="1"/>
                  </a:moveTo>
                  <a:lnTo>
                    <a:pt x="1"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1"/>
            <p:cNvSpPr/>
            <p:nvPr/>
          </p:nvSpPr>
          <p:spPr>
            <a:xfrm>
              <a:off x="7543700" y="854850"/>
              <a:ext cx="130100" cy="129825"/>
            </a:xfrm>
            <a:custGeom>
              <a:rect b="b" l="l" r="r" t="t"/>
              <a:pathLst>
                <a:path extrusionOk="0" fill="none" h="5193" w="5204">
                  <a:moveTo>
                    <a:pt x="5204" y="1"/>
                  </a:moveTo>
                  <a:lnTo>
                    <a:pt x="1"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1"/>
            <p:cNvSpPr/>
            <p:nvPr/>
          </p:nvSpPr>
          <p:spPr>
            <a:xfrm>
              <a:off x="7543700" y="825700"/>
              <a:ext cx="92000" cy="158975"/>
            </a:xfrm>
            <a:custGeom>
              <a:rect b="b" l="l" r="r" t="t"/>
              <a:pathLst>
                <a:path extrusionOk="0" fill="none" h="6359" w="3680">
                  <a:moveTo>
                    <a:pt x="3680" y="0"/>
                  </a:moveTo>
                  <a:lnTo>
                    <a:pt x="1"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1"/>
            <p:cNvSpPr/>
            <p:nvPr/>
          </p:nvSpPr>
          <p:spPr>
            <a:xfrm>
              <a:off x="7543700" y="807225"/>
              <a:ext cx="47650" cy="177450"/>
            </a:xfrm>
            <a:custGeom>
              <a:rect b="b" l="l" r="r" t="t"/>
              <a:pathLst>
                <a:path extrusionOk="0" fill="none" h="7098" w="1906">
                  <a:moveTo>
                    <a:pt x="1906" y="1"/>
                  </a:moveTo>
                  <a:lnTo>
                    <a:pt x="1"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1"/>
            <p:cNvSpPr/>
            <p:nvPr/>
          </p:nvSpPr>
          <p:spPr>
            <a:xfrm>
              <a:off x="7543700" y="800975"/>
              <a:ext cx="25" cy="183700"/>
            </a:xfrm>
            <a:custGeom>
              <a:rect b="b" l="l" r="r" t="t"/>
              <a:pathLst>
                <a:path extrusionOk="0" fill="none" h="7348" w="1">
                  <a:moveTo>
                    <a:pt x="1" y="1"/>
                  </a:moveTo>
                  <a:lnTo>
                    <a:pt x="1" y="734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1"/>
            <p:cNvSpPr/>
            <p:nvPr/>
          </p:nvSpPr>
          <p:spPr>
            <a:xfrm>
              <a:off x="7496075" y="807225"/>
              <a:ext cx="47650" cy="177450"/>
            </a:xfrm>
            <a:custGeom>
              <a:rect b="b" l="l" r="r" t="t"/>
              <a:pathLst>
                <a:path extrusionOk="0" fill="none" h="7098" w="1906">
                  <a:moveTo>
                    <a:pt x="1" y="1"/>
                  </a:moveTo>
                  <a:lnTo>
                    <a:pt x="1906"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1"/>
            <p:cNvSpPr/>
            <p:nvPr/>
          </p:nvSpPr>
          <p:spPr>
            <a:xfrm>
              <a:off x="7452025" y="825700"/>
              <a:ext cx="91700" cy="158975"/>
            </a:xfrm>
            <a:custGeom>
              <a:rect b="b" l="l" r="r" t="t"/>
              <a:pathLst>
                <a:path extrusionOk="0" fill="none" h="6359" w="3668">
                  <a:moveTo>
                    <a:pt x="1" y="0"/>
                  </a:moveTo>
                  <a:lnTo>
                    <a:pt x="3668"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1"/>
            <p:cNvSpPr/>
            <p:nvPr/>
          </p:nvSpPr>
          <p:spPr>
            <a:xfrm>
              <a:off x="7413925" y="854850"/>
              <a:ext cx="129800" cy="129825"/>
            </a:xfrm>
            <a:custGeom>
              <a:rect b="b" l="l" r="r" t="t"/>
              <a:pathLst>
                <a:path extrusionOk="0" fill="none" h="5193" w="5192">
                  <a:moveTo>
                    <a:pt x="1" y="1"/>
                  </a:moveTo>
                  <a:lnTo>
                    <a:pt x="5192"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1"/>
            <p:cNvSpPr/>
            <p:nvPr/>
          </p:nvSpPr>
          <p:spPr>
            <a:xfrm>
              <a:off x="7384750" y="892950"/>
              <a:ext cx="158975" cy="91725"/>
            </a:xfrm>
            <a:custGeom>
              <a:rect b="b" l="l" r="r" t="t"/>
              <a:pathLst>
                <a:path extrusionOk="0" fill="none" h="3669" w="6359">
                  <a:moveTo>
                    <a:pt x="1" y="1"/>
                  </a:moveTo>
                  <a:lnTo>
                    <a:pt x="6359"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1"/>
            <p:cNvSpPr/>
            <p:nvPr/>
          </p:nvSpPr>
          <p:spPr>
            <a:xfrm>
              <a:off x="7366300" y="937300"/>
              <a:ext cx="177425" cy="47375"/>
            </a:xfrm>
            <a:custGeom>
              <a:rect b="b" l="l" r="r" t="t"/>
              <a:pathLst>
                <a:path extrusionOk="0" fill="none" h="1895" w="7097">
                  <a:moveTo>
                    <a:pt x="1" y="1"/>
                  </a:moveTo>
                  <a:lnTo>
                    <a:pt x="7097"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9" name="Google Shape;459;p41"/>
          <p:cNvCxnSpPr/>
          <p:nvPr/>
        </p:nvCxnSpPr>
        <p:spPr>
          <a:xfrm rot="10800000">
            <a:off x="722725" y="1094700"/>
            <a:ext cx="6354900" cy="0"/>
          </a:xfrm>
          <a:prstGeom prst="straightConnector1">
            <a:avLst/>
          </a:prstGeom>
          <a:noFill/>
          <a:ln cap="flat" cmpd="sng" w="19050">
            <a:solidFill>
              <a:schemeClr val="dk1"/>
            </a:solidFill>
            <a:prstDash val="solid"/>
            <a:round/>
            <a:headEnd len="med" w="med" type="none"/>
            <a:tailEnd len="med" w="med" type="none"/>
          </a:ln>
        </p:spPr>
      </p:cxnSp>
      <p:cxnSp>
        <p:nvCxnSpPr>
          <p:cNvPr id="460" name="Google Shape;460;p41"/>
          <p:cNvCxnSpPr/>
          <p:nvPr/>
        </p:nvCxnSpPr>
        <p:spPr>
          <a:xfrm rot="10800000">
            <a:off x="722600" y="4459300"/>
            <a:ext cx="7706100" cy="0"/>
          </a:xfrm>
          <a:prstGeom prst="straightConnector1">
            <a:avLst/>
          </a:prstGeom>
          <a:noFill/>
          <a:ln cap="flat" cmpd="sng" w="19050">
            <a:solidFill>
              <a:schemeClr val="dk1"/>
            </a:solidFill>
            <a:prstDash val="solid"/>
            <a:round/>
            <a:headEnd len="med" w="med" type="none"/>
            <a:tailEnd len="med" w="med" type="none"/>
          </a:ln>
        </p:spPr>
      </p:cxnSp>
      <p:pic>
        <p:nvPicPr>
          <p:cNvPr id="461" name="Google Shape;461;p41"/>
          <p:cNvPicPr preferRelativeResize="0"/>
          <p:nvPr/>
        </p:nvPicPr>
        <p:blipFill>
          <a:blip r:embed="rId3">
            <a:alphaModFix/>
          </a:blip>
          <a:stretch>
            <a:fillRect/>
          </a:stretch>
        </p:blipFill>
        <p:spPr>
          <a:xfrm>
            <a:off x="722725" y="1306675"/>
            <a:ext cx="4407827" cy="2940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2"/>
          <p:cNvSpPr txBox="1"/>
          <p:nvPr>
            <p:ph idx="1" type="body"/>
          </p:nvPr>
        </p:nvSpPr>
        <p:spPr>
          <a:xfrm>
            <a:off x="849325" y="1895050"/>
            <a:ext cx="7581600" cy="2343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Loss or damage to a digital metaverse asset can stem from technical glitches (e.g., presence of bug, Byzantine fault, etc.) related to failure in operation of the developed platform.</a:t>
            </a:r>
            <a:endParaRPr sz="1400"/>
          </a:p>
          <a:p>
            <a:pPr indent="0" lvl="0" marL="0" rtl="0" algn="l">
              <a:spcBef>
                <a:spcPts val="1200"/>
              </a:spcBef>
              <a:spcAft>
                <a:spcPts val="0"/>
              </a:spcAft>
              <a:buNone/>
            </a:pPr>
            <a:r>
              <a:t/>
            </a:r>
            <a:endParaRPr sz="1400"/>
          </a:p>
          <a:p>
            <a:pPr indent="-317500" lvl="0" marL="457200" rtl="0" algn="l">
              <a:spcBef>
                <a:spcPts val="1200"/>
              </a:spcBef>
              <a:spcAft>
                <a:spcPts val="0"/>
              </a:spcAft>
              <a:buSzPts val="1400"/>
              <a:buChar char="●"/>
            </a:pPr>
            <a:r>
              <a:rPr lang="en" sz="1400"/>
              <a:t>The second source of such major threats are cyber attacks, phishing, malware.</a:t>
            </a:r>
            <a:endParaRPr sz="1400"/>
          </a:p>
        </p:txBody>
      </p:sp>
      <p:sp>
        <p:nvSpPr>
          <p:cNvPr id="467" name="Google Shape;467;p42"/>
          <p:cNvSpPr txBox="1"/>
          <p:nvPr>
            <p:ph type="title"/>
          </p:nvPr>
        </p:nvSpPr>
        <p:spPr>
          <a:xfrm>
            <a:off x="722600" y="1315800"/>
            <a:ext cx="7708200" cy="51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RISKS OF ASSET IN METAVERSE</a:t>
            </a:r>
            <a:endParaRPr/>
          </a:p>
        </p:txBody>
      </p:sp>
      <p:sp>
        <p:nvSpPr>
          <p:cNvPr id="468" name="Google Shape;468;p42"/>
          <p:cNvSpPr/>
          <p:nvPr/>
        </p:nvSpPr>
        <p:spPr>
          <a:xfrm>
            <a:off x="7273775" y="693431"/>
            <a:ext cx="1157127" cy="401178"/>
          </a:xfrm>
          <a:custGeom>
            <a:rect b="b" l="l" r="r" t="t"/>
            <a:pathLst>
              <a:path extrusionOk="0" fill="none" h="12133" w="38542">
                <a:moveTo>
                  <a:pt x="1" y="0"/>
                </a:moveTo>
                <a:lnTo>
                  <a:pt x="38542" y="0"/>
                </a:lnTo>
                <a:lnTo>
                  <a:pt x="38542" y="12133"/>
                </a:lnTo>
                <a:lnTo>
                  <a:pt x="1" y="12133"/>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2"/>
          <p:cNvSpPr/>
          <p:nvPr/>
        </p:nvSpPr>
        <p:spPr>
          <a:xfrm>
            <a:off x="7852518" y="691050"/>
            <a:ext cx="30" cy="403558"/>
          </a:xfrm>
          <a:custGeom>
            <a:rect b="b" l="l" r="r" t="t"/>
            <a:pathLst>
              <a:path extrusionOk="0" fill="none" h="12205" w="1">
                <a:moveTo>
                  <a:pt x="0" y="12205"/>
                </a:moveTo>
                <a:lnTo>
                  <a:pt x="0" y="1"/>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42"/>
          <p:cNvGrpSpPr/>
          <p:nvPr/>
        </p:nvGrpSpPr>
        <p:grpSpPr>
          <a:xfrm>
            <a:off x="7352038" y="791269"/>
            <a:ext cx="406409" cy="203099"/>
            <a:chOff x="7360050" y="800975"/>
            <a:chExt cx="367625" cy="183700"/>
          </a:xfrm>
        </p:grpSpPr>
        <p:sp>
          <p:nvSpPr>
            <p:cNvPr id="471" name="Google Shape;471;p42"/>
            <p:cNvSpPr/>
            <p:nvPr/>
          </p:nvSpPr>
          <p:spPr>
            <a:xfrm>
              <a:off x="7360050" y="984650"/>
              <a:ext cx="367625" cy="25"/>
            </a:xfrm>
            <a:custGeom>
              <a:rect b="b" l="l" r="r" t="t"/>
              <a:pathLst>
                <a:path extrusionOk="0" fill="none" h="1" w="14705">
                  <a:moveTo>
                    <a:pt x="14705" y="0"/>
                  </a:moveTo>
                  <a:lnTo>
                    <a:pt x="1" y="0"/>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2"/>
            <p:cNvSpPr/>
            <p:nvPr/>
          </p:nvSpPr>
          <p:spPr>
            <a:xfrm>
              <a:off x="7543700" y="937300"/>
              <a:ext cx="177425" cy="47375"/>
            </a:xfrm>
            <a:custGeom>
              <a:rect b="b" l="l" r="r" t="t"/>
              <a:pathLst>
                <a:path extrusionOk="0" fill="none" h="1895" w="7097">
                  <a:moveTo>
                    <a:pt x="7097" y="1"/>
                  </a:moveTo>
                  <a:lnTo>
                    <a:pt x="1"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2"/>
            <p:cNvSpPr/>
            <p:nvPr/>
          </p:nvSpPr>
          <p:spPr>
            <a:xfrm>
              <a:off x="7543700" y="892950"/>
              <a:ext cx="159275" cy="91725"/>
            </a:xfrm>
            <a:custGeom>
              <a:rect b="b" l="l" r="r" t="t"/>
              <a:pathLst>
                <a:path extrusionOk="0" fill="none" h="3669" w="6371">
                  <a:moveTo>
                    <a:pt x="6371" y="1"/>
                  </a:moveTo>
                  <a:lnTo>
                    <a:pt x="1"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2"/>
            <p:cNvSpPr/>
            <p:nvPr/>
          </p:nvSpPr>
          <p:spPr>
            <a:xfrm>
              <a:off x="7543700" y="854850"/>
              <a:ext cx="130100" cy="129825"/>
            </a:xfrm>
            <a:custGeom>
              <a:rect b="b" l="l" r="r" t="t"/>
              <a:pathLst>
                <a:path extrusionOk="0" fill="none" h="5193" w="5204">
                  <a:moveTo>
                    <a:pt x="5204" y="1"/>
                  </a:moveTo>
                  <a:lnTo>
                    <a:pt x="1"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2"/>
            <p:cNvSpPr/>
            <p:nvPr/>
          </p:nvSpPr>
          <p:spPr>
            <a:xfrm>
              <a:off x="7543700" y="825700"/>
              <a:ext cx="92000" cy="158975"/>
            </a:xfrm>
            <a:custGeom>
              <a:rect b="b" l="l" r="r" t="t"/>
              <a:pathLst>
                <a:path extrusionOk="0" fill="none" h="6359" w="3680">
                  <a:moveTo>
                    <a:pt x="3680" y="0"/>
                  </a:moveTo>
                  <a:lnTo>
                    <a:pt x="1"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2"/>
            <p:cNvSpPr/>
            <p:nvPr/>
          </p:nvSpPr>
          <p:spPr>
            <a:xfrm>
              <a:off x="7543700" y="807225"/>
              <a:ext cx="47650" cy="177450"/>
            </a:xfrm>
            <a:custGeom>
              <a:rect b="b" l="l" r="r" t="t"/>
              <a:pathLst>
                <a:path extrusionOk="0" fill="none" h="7098" w="1906">
                  <a:moveTo>
                    <a:pt x="1906" y="1"/>
                  </a:moveTo>
                  <a:lnTo>
                    <a:pt x="1"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2"/>
            <p:cNvSpPr/>
            <p:nvPr/>
          </p:nvSpPr>
          <p:spPr>
            <a:xfrm>
              <a:off x="7543700" y="800975"/>
              <a:ext cx="25" cy="183700"/>
            </a:xfrm>
            <a:custGeom>
              <a:rect b="b" l="l" r="r" t="t"/>
              <a:pathLst>
                <a:path extrusionOk="0" fill="none" h="7348" w="1">
                  <a:moveTo>
                    <a:pt x="1" y="1"/>
                  </a:moveTo>
                  <a:lnTo>
                    <a:pt x="1" y="734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2"/>
            <p:cNvSpPr/>
            <p:nvPr/>
          </p:nvSpPr>
          <p:spPr>
            <a:xfrm>
              <a:off x="7496075" y="807225"/>
              <a:ext cx="47650" cy="177450"/>
            </a:xfrm>
            <a:custGeom>
              <a:rect b="b" l="l" r="r" t="t"/>
              <a:pathLst>
                <a:path extrusionOk="0" fill="none" h="7098" w="1906">
                  <a:moveTo>
                    <a:pt x="1" y="1"/>
                  </a:moveTo>
                  <a:lnTo>
                    <a:pt x="1906"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2"/>
            <p:cNvSpPr/>
            <p:nvPr/>
          </p:nvSpPr>
          <p:spPr>
            <a:xfrm>
              <a:off x="7452025" y="825700"/>
              <a:ext cx="91700" cy="158975"/>
            </a:xfrm>
            <a:custGeom>
              <a:rect b="b" l="l" r="r" t="t"/>
              <a:pathLst>
                <a:path extrusionOk="0" fill="none" h="6359" w="3668">
                  <a:moveTo>
                    <a:pt x="1" y="0"/>
                  </a:moveTo>
                  <a:lnTo>
                    <a:pt x="3668"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2"/>
            <p:cNvSpPr/>
            <p:nvPr/>
          </p:nvSpPr>
          <p:spPr>
            <a:xfrm>
              <a:off x="7413925" y="854850"/>
              <a:ext cx="129800" cy="129825"/>
            </a:xfrm>
            <a:custGeom>
              <a:rect b="b" l="l" r="r" t="t"/>
              <a:pathLst>
                <a:path extrusionOk="0" fill="none" h="5193" w="5192">
                  <a:moveTo>
                    <a:pt x="1" y="1"/>
                  </a:moveTo>
                  <a:lnTo>
                    <a:pt x="5192"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2"/>
            <p:cNvSpPr/>
            <p:nvPr/>
          </p:nvSpPr>
          <p:spPr>
            <a:xfrm>
              <a:off x="7384750" y="892950"/>
              <a:ext cx="158975" cy="91725"/>
            </a:xfrm>
            <a:custGeom>
              <a:rect b="b" l="l" r="r" t="t"/>
              <a:pathLst>
                <a:path extrusionOk="0" fill="none" h="3669" w="6359">
                  <a:moveTo>
                    <a:pt x="1" y="1"/>
                  </a:moveTo>
                  <a:lnTo>
                    <a:pt x="6359"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2"/>
            <p:cNvSpPr/>
            <p:nvPr/>
          </p:nvSpPr>
          <p:spPr>
            <a:xfrm>
              <a:off x="7366300" y="937300"/>
              <a:ext cx="177425" cy="47375"/>
            </a:xfrm>
            <a:custGeom>
              <a:rect b="b" l="l" r="r" t="t"/>
              <a:pathLst>
                <a:path extrusionOk="0" fill="none" h="1895" w="7097">
                  <a:moveTo>
                    <a:pt x="1" y="1"/>
                  </a:moveTo>
                  <a:lnTo>
                    <a:pt x="7097"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83" name="Google Shape;483;p42"/>
          <p:cNvCxnSpPr/>
          <p:nvPr/>
        </p:nvCxnSpPr>
        <p:spPr>
          <a:xfrm rot="10800000">
            <a:off x="722725" y="1094700"/>
            <a:ext cx="6354900" cy="0"/>
          </a:xfrm>
          <a:prstGeom prst="straightConnector1">
            <a:avLst/>
          </a:prstGeom>
          <a:noFill/>
          <a:ln cap="flat" cmpd="sng" w="19050">
            <a:solidFill>
              <a:schemeClr val="dk1"/>
            </a:solidFill>
            <a:prstDash val="solid"/>
            <a:round/>
            <a:headEnd len="med" w="med" type="none"/>
            <a:tailEnd len="med" w="med" type="none"/>
          </a:ln>
        </p:spPr>
      </p:cxnSp>
      <p:cxnSp>
        <p:nvCxnSpPr>
          <p:cNvPr id="484" name="Google Shape;484;p42"/>
          <p:cNvCxnSpPr/>
          <p:nvPr/>
        </p:nvCxnSpPr>
        <p:spPr>
          <a:xfrm rot="10800000">
            <a:off x="722600" y="4459300"/>
            <a:ext cx="77061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3"/>
          <p:cNvSpPr txBox="1"/>
          <p:nvPr>
            <p:ph type="title"/>
          </p:nvPr>
        </p:nvSpPr>
        <p:spPr>
          <a:xfrm>
            <a:off x="713100" y="2792025"/>
            <a:ext cx="80301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EXISTING SOLUTIONS</a:t>
            </a:r>
            <a:endParaRPr/>
          </a:p>
        </p:txBody>
      </p:sp>
      <p:sp>
        <p:nvSpPr>
          <p:cNvPr id="490" name="Google Shape;490;p43"/>
          <p:cNvSpPr txBox="1"/>
          <p:nvPr>
            <p:ph idx="2" type="title"/>
          </p:nvPr>
        </p:nvSpPr>
        <p:spPr>
          <a:xfrm>
            <a:off x="713100" y="1061188"/>
            <a:ext cx="2624700" cy="17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91" name="Google Shape;491;p43"/>
          <p:cNvSpPr/>
          <p:nvPr/>
        </p:nvSpPr>
        <p:spPr>
          <a:xfrm>
            <a:off x="7273775" y="693431"/>
            <a:ext cx="1157127" cy="401178"/>
          </a:xfrm>
          <a:custGeom>
            <a:rect b="b" l="l" r="r" t="t"/>
            <a:pathLst>
              <a:path extrusionOk="0" fill="none" h="12133" w="38542">
                <a:moveTo>
                  <a:pt x="1" y="0"/>
                </a:moveTo>
                <a:lnTo>
                  <a:pt x="38542" y="0"/>
                </a:lnTo>
                <a:lnTo>
                  <a:pt x="38542" y="12133"/>
                </a:lnTo>
                <a:lnTo>
                  <a:pt x="1" y="12133"/>
                </a:lnTo>
                <a:close/>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3"/>
          <p:cNvSpPr/>
          <p:nvPr/>
        </p:nvSpPr>
        <p:spPr>
          <a:xfrm>
            <a:off x="7852518" y="691050"/>
            <a:ext cx="30" cy="403558"/>
          </a:xfrm>
          <a:custGeom>
            <a:rect b="b" l="l" r="r" t="t"/>
            <a:pathLst>
              <a:path extrusionOk="0" fill="none" h="12205" w="1">
                <a:moveTo>
                  <a:pt x="0" y="12205"/>
                </a:moveTo>
                <a:lnTo>
                  <a:pt x="0" y="1"/>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 name="Google Shape;493;p43"/>
          <p:cNvGrpSpPr/>
          <p:nvPr/>
        </p:nvGrpSpPr>
        <p:grpSpPr>
          <a:xfrm>
            <a:off x="7352038" y="791269"/>
            <a:ext cx="406409" cy="203099"/>
            <a:chOff x="7360050" y="800975"/>
            <a:chExt cx="367625" cy="183700"/>
          </a:xfrm>
        </p:grpSpPr>
        <p:sp>
          <p:nvSpPr>
            <p:cNvPr id="494" name="Google Shape;494;p43"/>
            <p:cNvSpPr/>
            <p:nvPr/>
          </p:nvSpPr>
          <p:spPr>
            <a:xfrm>
              <a:off x="7360050" y="984650"/>
              <a:ext cx="367625" cy="25"/>
            </a:xfrm>
            <a:custGeom>
              <a:rect b="b" l="l" r="r" t="t"/>
              <a:pathLst>
                <a:path extrusionOk="0" fill="none" h="1" w="14705">
                  <a:moveTo>
                    <a:pt x="14705" y="0"/>
                  </a:moveTo>
                  <a:lnTo>
                    <a:pt x="1" y="0"/>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3"/>
            <p:cNvSpPr/>
            <p:nvPr/>
          </p:nvSpPr>
          <p:spPr>
            <a:xfrm>
              <a:off x="7543700" y="937300"/>
              <a:ext cx="177425" cy="47375"/>
            </a:xfrm>
            <a:custGeom>
              <a:rect b="b" l="l" r="r" t="t"/>
              <a:pathLst>
                <a:path extrusionOk="0" fill="none" h="1895" w="7097">
                  <a:moveTo>
                    <a:pt x="7097" y="1"/>
                  </a:moveTo>
                  <a:lnTo>
                    <a:pt x="1"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3"/>
            <p:cNvSpPr/>
            <p:nvPr/>
          </p:nvSpPr>
          <p:spPr>
            <a:xfrm>
              <a:off x="7543700" y="892950"/>
              <a:ext cx="159275" cy="91725"/>
            </a:xfrm>
            <a:custGeom>
              <a:rect b="b" l="l" r="r" t="t"/>
              <a:pathLst>
                <a:path extrusionOk="0" fill="none" h="3669" w="6371">
                  <a:moveTo>
                    <a:pt x="6371" y="1"/>
                  </a:moveTo>
                  <a:lnTo>
                    <a:pt x="1"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3"/>
            <p:cNvSpPr/>
            <p:nvPr/>
          </p:nvSpPr>
          <p:spPr>
            <a:xfrm>
              <a:off x="7543700" y="854850"/>
              <a:ext cx="130100" cy="129825"/>
            </a:xfrm>
            <a:custGeom>
              <a:rect b="b" l="l" r="r" t="t"/>
              <a:pathLst>
                <a:path extrusionOk="0" fill="none" h="5193" w="5204">
                  <a:moveTo>
                    <a:pt x="5204" y="1"/>
                  </a:moveTo>
                  <a:lnTo>
                    <a:pt x="1"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3"/>
            <p:cNvSpPr/>
            <p:nvPr/>
          </p:nvSpPr>
          <p:spPr>
            <a:xfrm>
              <a:off x="7543700" y="825700"/>
              <a:ext cx="92000" cy="158975"/>
            </a:xfrm>
            <a:custGeom>
              <a:rect b="b" l="l" r="r" t="t"/>
              <a:pathLst>
                <a:path extrusionOk="0" fill="none" h="6359" w="3680">
                  <a:moveTo>
                    <a:pt x="3680" y="0"/>
                  </a:moveTo>
                  <a:lnTo>
                    <a:pt x="1"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3"/>
            <p:cNvSpPr/>
            <p:nvPr/>
          </p:nvSpPr>
          <p:spPr>
            <a:xfrm>
              <a:off x="7543700" y="807225"/>
              <a:ext cx="47650" cy="177450"/>
            </a:xfrm>
            <a:custGeom>
              <a:rect b="b" l="l" r="r" t="t"/>
              <a:pathLst>
                <a:path extrusionOk="0" fill="none" h="7098" w="1906">
                  <a:moveTo>
                    <a:pt x="1906" y="1"/>
                  </a:moveTo>
                  <a:lnTo>
                    <a:pt x="1"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3"/>
            <p:cNvSpPr/>
            <p:nvPr/>
          </p:nvSpPr>
          <p:spPr>
            <a:xfrm>
              <a:off x="7543700" y="800975"/>
              <a:ext cx="25" cy="183700"/>
            </a:xfrm>
            <a:custGeom>
              <a:rect b="b" l="l" r="r" t="t"/>
              <a:pathLst>
                <a:path extrusionOk="0" fill="none" h="7348" w="1">
                  <a:moveTo>
                    <a:pt x="1" y="1"/>
                  </a:moveTo>
                  <a:lnTo>
                    <a:pt x="1" y="734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3"/>
            <p:cNvSpPr/>
            <p:nvPr/>
          </p:nvSpPr>
          <p:spPr>
            <a:xfrm>
              <a:off x="7496075" y="807225"/>
              <a:ext cx="47650" cy="177450"/>
            </a:xfrm>
            <a:custGeom>
              <a:rect b="b" l="l" r="r" t="t"/>
              <a:pathLst>
                <a:path extrusionOk="0" fill="none" h="7098" w="1906">
                  <a:moveTo>
                    <a:pt x="1" y="1"/>
                  </a:moveTo>
                  <a:lnTo>
                    <a:pt x="1906" y="7097"/>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3"/>
            <p:cNvSpPr/>
            <p:nvPr/>
          </p:nvSpPr>
          <p:spPr>
            <a:xfrm>
              <a:off x="7452025" y="825700"/>
              <a:ext cx="91700" cy="158975"/>
            </a:xfrm>
            <a:custGeom>
              <a:rect b="b" l="l" r="r" t="t"/>
              <a:pathLst>
                <a:path extrusionOk="0" fill="none" h="6359" w="3668">
                  <a:moveTo>
                    <a:pt x="1" y="0"/>
                  </a:moveTo>
                  <a:lnTo>
                    <a:pt x="3668" y="635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3"/>
            <p:cNvSpPr/>
            <p:nvPr/>
          </p:nvSpPr>
          <p:spPr>
            <a:xfrm>
              <a:off x="7413925" y="854850"/>
              <a:ext cx="129800" cy="129825"/>
            </a:xfrm>
            <a:custGeom>
              <a:rect b="b" l="l" r="r" t="t"/>
              <a:pathLst>
                <a:path extrusionOk="0" fill="none" h="5193" w="5192">
                  <a:moveTo>
                    <a:pt x="1" y="1"/>
                  </a:moveTo>
                  <a:lnTo>
                    <a:pt x="5192" y="5192"/>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3"/>
            <p:cNvSpPr/>
            <p:nvPr/>
          </p:nvSpPr>
          <p:spPr>
            <a:xfrm>
              <a:off x="7384750" y="892950"/>
              <a:ext cx="158975" cy="91725"/>
            </a:xfrm>
            <a:custGeom>
              <a:rect b="b" l="l" r="r" t="t"/>
              <a:pathLst>
                <a:path extrusionOk="0" fill="none" h="3669" w="6359">
                  <a:moveTo>
                    <a:pt x="1" y="1"/>
                  </a:moveTo>
                  <a:lnTo>
                    <a:pt x="6359" y="3668"/>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3"/>
            <p:cNvSpPr/>
            <p:nvPr/>
          </p:nvSpPr>
          <p:spPr>
            <a:xfrm>
              <a:off x="7366300" y="937300"/>
              <a:ext cx="177425" cy="47375"/>
            </a:xfrm>
            <a:custGeom>
              <a:rect b="b" l="l" r="r" t="t"/>
              <a:pathLst>
                <a:path extrusionOk="0" fill="none" h="1895" w="7097">
                  <a:moveTo>
                    <a:pt x="1" y="1"/>
                  </a:moveTo>
                  <a:lnTo>
                    <a:pt x="7097" y="1894"/>
                  </a:lnTo>
                </a:path>
              </a:pathLst>
            </a:custGeom>
            <a:noFill/>
            <a:ln cap="flat" cmpd="sng" w="19050">
              <a:solidFill>
                <a:schemeClr val="dk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06" name="Google Shape;506;p43"/>
          <p:cNvCxnSpPr/>
          <p:nvPr/>
        </p:nvCxnSpPr>
        <p:spPr>
          <a:xfrm rot="10800000">
            <a:off x="722875" y="2792025"/>
            <a:ext cx="38565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amp; Geometric Thesis Defense by Slidesgo">
  <a:themeElements>
    <a:clrScheme name="Simple Light">
      <a:dk1>
        <a:srgbClr val="261B17"/>
      </a:dk1>
      <a:lt1>
        <a:srgbClr val="FFFFFF"/>
      </a:lt1>
      <a:dk2>
        <a:srgbClr val="93D377"/>
      </a:dk2>
      <a:lt2>
        <a:srgbClr val="FF7578"/>
      </a:lt2>
      <a:accent1>
        <a:srgbClr val="FFFFFF"/>
      </a:accent1>
      <a:accent2>
        <a:srgbClr val="FFFFFF"/>
      </a:accent2>
      <a:accent3>
        <a:srgbClr val="FFFFFF"/>
      </a:accent3>
      <a:accent4>
        <a:srgbClr val="FFFFFF"/>
      </a:accent4>
      <a:accent5>
        <a:srgbClr val="FFFFFF"/>
      </a:accent5>
      <a:accent6>
        <a:srgbClr val="FFFFFF"/>
      </a:accent6>
      <a:hlink>
        <a:srgbClr val="261B1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